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3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8" r:id="rId8"/>
    <p:sldId id="257" r:id="rId9"/>
    <p:sldId id="260" r:id="rId10"/>
    <p:sldId id="259" r:id="rId11"/>
    <p:sldId id="269" r:id="rId12"/>
    <p:sldId id="263" r:id="rId13"/>
    <p:sldId id="264" r:id="rId14"/>
    <p:sldId id="265" r:id="rId15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5F5132-A962-4452-8106-9B348A6A6FEF}" v="165" dt="2022-08-12T14:04:06.722"/>
    <p1510:client id="{C47E8A63-C8FF-4E55-B84D-8BC67F1D0317}" v="418" dt="2022-08-12T15:10:22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2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ll Dell" userId="ca2d6871111d492f" providerId="Windows Live" clId="Web-{C47E8A63-C8FF-4E55-B84D-8BC67F1D0317}"/>
    <pc:docChg chg="addSld modSld">
      <pc:chgData name="Dell Dell" userId="ca2d6871111d492f" providerId="Windows Live" clId="Web-{C47E8A63-C8FF-4E55-B84D-8BC67F1D0317}" dt="2022-08-12T15:10:22.121" v="506"/>
      <pc:docMkLst>
        <pc:docMk/>
      </pc:docMkLst>
      <pc:sldChg chg="addSp modSp">
        <pc:chgData name="Dell Dell" userId="ca2d6871111d492f" providerId="Windows Live" clId="Web-{C47E8A63-C8FF-4E55-B84D-8BC67F1D0317}" dt="2022-08-12T14:20:40.828" v="113" actId="20577"/>
        <pc:sldMkLst>
          <pc:docMk/>
          <pc:sldMk cId="4262868419" sldId="256"/>
        </pc:sldMkLst>
        <pc:spChg chg="mod">
          <ac:chgData name="Dell Dell" userId="ca2d6871111d492f" providerId="Windows Live" clId="Web-{C47E8A63-C8FF-4E55-B84D-8BC67F1D0317}" dt="2022-08-12T14:18:24.168" v="85" actId="20577"/>
          <ac:spMkLst>
            <pc:docMk/>
            <pc:sldMk cId="4262868419" sldId="256"/>
            <ac:spMk id="2" creationId="{70752FD7-76EF-4EBF-8807-5A08A9C8EA09}"/>
          </ac:spMkLst>
        </pc:spChg>
        <pc:spChg chg="add mod">
          <ac:chgData name="Dell Dell" userId="ca2d6871111d492f" providerId="Windows Live" clId="Web-{C47E8A63-C8FF-4E55-B84D-8BC67F1D0317}" dt="2022-08-12T14:20:40.828" v="113" actId="20577"/>
          <ac:spMkLst>
            <pc:docMk/>
            <pc:sldMk cId="4262868419" sldId="256"/>
            <ac:spMk id="3" creationId="{F468A38A-C89F-33BB-353B-2EEDF7479FF1}"/>
          </ac:spMkLst>
        </pc:spChg>
        <pc:spChg chg="mod">
          <ac:chgData name="Dell Dell" userId="ca2d6871111d492f" providerId="Windows Live" clId="Web-{C47E8A63-C8FF-4E55-B84D-8BC67F1D0317}" dt="2022-08-12T14:15:24.255" v="10" actId="20577"/>
          <ac:spMkLst>
            <pc:docMk/>
            <pc:sldMk cId="4262868419" sldId="256"/>
            <ac:spMk id="4" creationId="{E5AB760A-4570-15ED-9584-A00C33699B97}"/>
          </ac:spMkLst>
        </pc:spChg>
      </pc:sldChg>
      <pc:sldChg chg="addSp delSp modSp new mod modClrScheme chgLayout">
        <pc:chgData name="Dell Dell" userId="ca2d6871111d492f" providerId="Windows Live" clId="Web-{C47E8A63-C8FF-4E55-B84D-8BC67F1D0317}" dt="2022-08-12T15:09:29.213" v="505" actId="20577"/>
        <pc:sldMkLst>
          <pc:docMk/>
          <pc:sldMk cId="3978047240" sldId="257"/>
        </pc:sldMkLst>
        <pc:spChg chg="del">
          <ac:chgData name="Dell Dell" userId="ca2d6871111d492f" providerId="Windows Live" clId="Web-{C47E8A63-C8FF-4E55-B84D-8BC67F1D0317}" dt="2022-08-12T14:23:02.210" v="117"/>
          <ac:spMkLst>
            <pc:docMk/>
            <pc:sldMk cId="3978047240" sldId="257"/>
            <ac:spMk id="2" creationId="{EFCE43F0-D884-4367-4CF6-F11EEEAB40EE}"/>
          </ac:spMkLst>
        </pc:spChg>
        <pc:spChg chg="del">
          <ac:chgData name="Dell Dell" userId="ca2d6871111d492f" providerId="Windows Live" clId="Web-{C47E8A63-C8FF-4E55-B84D-8BC67F1D0317}" dt="2022-08-12T14:22:30.957" v="115"/>
          <ac:spMkLst>
            <pc:docMk/>
            <pc:sldMk cId="3978047240" sldId="257"/>
            <ac:spMk id="3" creationId="{5780D8D8-740E-2898-EBA6-FE465064B2A6}"/>
          </ac:spMkLst>
        </pc:spChg>
        <pc:spChg chg="add del">
          <ac:chgData name="Dell Dell" userId="ca2d6871111d492f" providerId="Windows Live" clId="Web-{C47E8A63-C8FF-4E55-B84D-8BC67F1D0317}" dt="2022-08-12T14:24:38.932" v="126"/>
          <ac:spMkLst>
            <pc:docMk/>
            <pc:sldMk cId="3978047240" sldId="257"/>
            <ac:spMk id="112" creationId="{EB9CBE22-E2B0-B740-538B-2D97DE95555A}"/>
          </ac:spMkLst>
        </pc:spChg>
        <pc:spChg chg="add del mod">
          <ac:chgData name="Dell Dell" userId="ca2d6871111d492f" providerId="Windows Live" clId="Web-{C47E8A63-C8FF-4E55-B84D-8BC67F1D0317}" dt="2022-08-12T14:25:40.121" v="139"/>
          <ac:spMkLst>
            <pc:docMk/>
            <pc:sldMk cId="3978047240" sldId="257"/>
            <ac:spMk id="257" creationId="{26FDD17D-047C-1014-DC4E-4A8163EE6A05}"/>
          </ac:spMkLst>
        </pc:spChg>
        <pc:spChg chg="add del mod">
          <ac:chgData name="Dell Dell" userId="ca2d6871111d492f" providerId="Windows Live" clId="Web-{C47E8A63-C8FF-4E55-B84D-8BC67F1D0317}" dt="2022-08-12T14:49:00.323" v="434"/>
          <ac:spMkLst>
            <pc:docMk/>
            <pc:sldMk cId="3978047240" sldId="257"/>
            <ac:spMk id="1595" creationId="{62E6AC4C-B81C-860C-09A4-73D933DB5B92}"/>
          </ac:spMkLst>
        </pc:spChg>
        <pc:spChg chg="add">
          <ac:chgData name="Dell Dell" userId="ca2d6871111d492f" providerId="Windows Live" clId="Web-{C47E8A63-C8FF-4E55-B84D-8BC67F1D0317}" dt="2022-08-12T14:34:13.513" v="246"/>
          <ac:spMkLst>
            <pc:docMk/>
            <pc:sldMk cId="3978047240" sldId="257"/>
            <ac:spMk id="1596" creationId="{24BF7020-6701-EC42-1B9C-0CCA4FE225C8}"/>
          </ac:spMkLst>
        </pc:spChg>
        <pc:spChg chg="add mod">
          <ac:chgData name="Dell Dell" userId="ca2d6871111d492f" providerId="Windows Live" clId="Web-{C47E8A63-C8FF-4E55-B84D-8BC67F1D0317}" dt="2022-08-12T14:50:09.279" v="443" actId="1076"/>
          <ac:spMkLst>
            <pc:docMk/>
            <pc:sldMk cId="3978047240" sldId="257"/>
            <ac:spMk id="1597" creationId="{D3D243C9-9FA4-0C05-EDCA-DC64E4DF4BAB}"/>
          </ac:spMkLst>
        </pc:spChg>
        <pc:spChg chg="add mod">
          <ac:chgData name="Dell Dell" userId="ca2d6871111d492f" providerId="Windows Live" clId="Web-{C47E8A63-C8FF-4E55-B84D-8BC67F1D0317}" dt="2022-08-12T15:04:53.156" v="495" actId="1076"/>
          <ac:spMkLst>
            <pc:docMk/>
            <pc:sldMk cId="3978047240" sldId="257"/>
            <ac:spMk id="1598" creationId="{87F8027B-AB2B-58E4-4AB8-F92164C76E4C}"/>
          </ac:spMkLst>
        </pc:spChg>
        <pc:spChg chg="add mod">
          <ac:chgData name="Dell Dell" userId="ca2d6871111d492f" providerId="Windows Live" clId="Web-{C47E8A63-C8FF-4E55-B84D-8BC67F1D0317}" dt="2022-08-12T14:50:47.858" v="448" actId="1076"/>
          <ac:spMkLst>
            <pc:docMk/>
            <pc:sldMk cId="3978047240" sldId="257"/>
            <ac:spMk id="1599" creationId="{B9172505-362A-CB2F-B5A7-61A24FB9EDF9}"/>
          </ac:spMkLst>
        </pc:spChg>
        <pc:spChg chg="add mod">
          <ac:chgData name="Dell Dell" userId="ca2d6871111d492f" providerId="Windows Live" clId="Web-{C47E8A63-C8FF-4E55-B84D-8BC67F1D0317}" dt="2022-08-12T15:04:58.734" v="496" actId="1076"/>
          <ac:spMkLst>
            <pc:docMk/>
            <pc:sldMk cId="3978047240" sldId="257"/>
            <ac:spMk id="1626" creationId="{19F1FD9C-7CCD-DD8E-3C3A-48E40825B172}"/>
          </ac:spMkLst>
        </pc:spChg>
        <pc:spChg chg="add mod">
          <ac:chgData name="Dell Dell" userId="ca2d6871111d492f" providerId="Windows Live" clId="Web-{C47E8A63-C8FF-4E55-B84D-8BC67F1D0317}" dt="2022-08-12T14:50:58.124" v="450" actId="1076"/>
          <ac:spMkLst>
            <pc:docMk/>
            <pc:sldMk cId="3978047240" sldId="257"/>
            <ac:spMk id="1627" creationId="{42B1257A-0AAD-A357-B5C7-C55BF45910E9}"/>
          </ac:spMkLst>
        </pc:spChg>
        <pc:spChg chg="add mod">
          <ac:chgData name="Dell Dell" userId="ca2d6871111d492f" providerId="Windows Live" clId="Web-{C47E8A63-C8FF-4E55-B84D-8BC67F1D0317}" dt="2022-08-12T15:09:29.213" v="505" actId="20577"/>
          <ac:spMkLst>
            <pc:docMk/>
            <pc:sldMk cId="3978047240" sldId="257"/>
            <ac:spMk id="1628" creationId="{DAA3DABB-6514-78C0-EB51-872A9C86A96F}"/>
          </ac:spMkLst>
        </pc:spChg>
        <pc:spChg chg="add mod">
          <ac:chgData name="Dell Dell" userId="ca2d6871111d492f" providerId="Windows Live" clId="Web-{C47E8A63-C8FF-4E55-B84D-8BC67F1D0317}" dt="2022-08-12T15:07:13.459" v="504" actId="20577"/>
          <ac:spMkLst>
            <pc:docMk/>
            <pc:sldMk cId="3978047240" sldId="257"/>
            <ac:spMk id="2112" creationId="{DF2873EC-D8EF-BBB2-FB5B-66C3C8A4DEEF}"/>
          </ac:spMkLst>
        </pc:spChg>
        <pc:spChg chg="add del">
          <ac:chgData name="Dell Dell" userId="ca2d6871111d492f" providerId="Windows Live" clId="Web-{C47E8A63-C8FF-4E55-B84D-8BC67F1D0317}" dt="2022-08-12T15:02:47.761" v="484"/>
          <ac:spMkLst>
            <pc:docMk/>
            <pc:sldMk cId="3978047240" sldId="257"/>
            <ac:spMk id="2113" creationId="{BE3B3130-57C3-ED15-7602-B207A9FFDDB6}"/>
          </ac:spMkLst>
        </pc:spChg>
        <pc:graphicFrameChg chg="add del mod ord modGraphic">
          <ac:chgData name="Dell Dell" userId="ca2d6871111d492f" providerId="Windows Live" clId="Web-{C47E8A63-C8FF-4E55-B84D-8BC67F1D0317}" dt="2022-08-12T14:25:31.793" v="138"/>
          <ac:graphicFrameMkLst>
            <pc:docMk/>
            <pc:sldMk cId="3978047240" sldId="257"/>
            <ac:graphicFrameMk id="4" creationId="{BBFD23FE-F5EE-0CBE-0A50-9076C38B2280}"/>
          </ac:graphicFrameMkLst>
        </pc:graphicFrameChg>
        <pc:graphicFrameChg chg="add del mod ord modGraphic">
          <ac:chgData name="Dell Dell" userId="ca2d6871111d492f" providerId="Windows Live" clId="Web-{C47E8A63-C8FF-4E55-B84D-8BC67F1D0317}" dt="2022-08-12T15:06:12.254" v="502" actId="1076"/>
          <ac:graphicFrameMkLst>
            <pc:docMk/>
            <pc:sldMk cId="3978047240" sldId="257"/>
            <ac:graphicFrameMk id="258" creationId="{5A1F3C07-F3BB-65A4-C3BC-1D8D9EEF3EC3}"/>
          </ac:graphicFrameMkLst>
        </pc:graphicFrameChg>
      </pc:sldChg>
      <pc:sldChg chg="new">
        <pc:chgData name="Dell Dell" userId="ca2d6871111d492f" providerId="Windows Live" clId="Web-{C47E8A63-C8FF-4E55-B84D-8BC67F1D0317}" dt="2022-08-12T15:10:22.121" v="506"/>
        <pc:sldMkLst>
          <pc:docMk/>
          <pc:sldMk cId="3725051035" sldId="258"/>
        </pc:sldMkLst>
      </pc:sldChg>
    </pc:docChg>
  </pc:docChgLst>
  <pc:docChgLst>
    <pc:chgData name="Dell Dell" userId="ca2d6871111d492f" providerId="Windows Live" clId="Web-{485F5132-A962-4452-8106-9B348A6A6FEF}"/>
    <pc:docChg chg="modSld addMainMaster delMainMaster">
      <pc:chgData name="Dell Dell" userId="ca2d6871111d492f" providerId="Windows Live" clId="Web-{485F5132-A962-4452-8106-9B348A6A6FEF}" dt="2022-08-12T14:04:06.722" v="88"/>
      <pc:docMkLst>
        <pc:docMk/>
      </pc:docMkLst>
      <pc:sldChg chg="addSp delSp modSp mod setBg modClrScheme chgLayout">
        <pc:chgData name="Dell Dell" userId="ca2d6871111d492f" providerId="Windows Live" clId="Web-{485F5132-A962-4452-8106-9B348A6A6FEF}" dt="2022-08-12T14:04:06.722" v="88"/>
        <pc:sldMkLst>
          <pc:docMk/>
          <pc:sldMk cId="4262868419" sldId="256"/>
        </pc:sldMkLst>
        <pc:spChg chg="mod">
          <ac:chgData name="Dell Dell" userId="ca2d6871111d492f" providerId="Windows Live" clId="Web-{485F5132-A962-4452-8106-9B348A6A6FEF}" dt="2022-08-12T13:57:46.584" v="2" actId="14100"/>
          <ac:spMkLst>
            <pc:docMk/>
            <pc:sldMk cId="4262868419" sldId="256"/>
            <ac:spMk id="2" creationId="{70752FD7-76EF-4EBF-8807-5A08A9C8EA09}"/>
          </ac:spMkLst>
        </pc:spChg>
        <pc:spChg chg="del mod">
          <ac:chgData name="Dell Dell" userId="ca2d6871111d492f" providerId="Windows Live" clId="Web-{485F5132-A962-4452-8106-9B348A6A6FEF}" dt="2022-08-12T14:02:31.078" v="84"/>
          <ac:spMkLst>
            <pc:docMk/>
            <pc:sldMk cId="4262868419" sldId="256"/>
            <ac:spMk id="3" creationId="{F4C8D8C1-1062-49B2-BB56-D9F8E5DA6EB6}"/>
          </ac:spMkLst>
        </pc:spChg>
        <pc:spChg chg="add mod">
          <ac:chgData name="Dell Dell" userId="ca2d6871111d492f" providerId="Windows Live" clId="Web-{485F5132-A962-4452-8106-9B348A6A6FEF}" dt="2022-08-12T14:02:25.296" v="83" actId="1076"/>
          <ac:spMkLst>
            <pc:docMk/>
            <pc:sldMk cId="4262868419" sldId="256"/>
            <ac:spMk id="4" creationId="{E5AB760A-4570-15ED-9584-A00C33699B97}"/>
          </ac:spMkLst>
        </pc:spChg>
        <pc:spChg chg="add del mod">
          <ac:chgData name="Dell Dell" userId="ca2d6871111d492f" providerId="Windows Live" clId="Web-{485F5132-A962-4452-8106-9B348A6A6FEF}" dt="2022-08-12T14:04:06.722" v="88"/>
          <ac:spMkLst>
            <pc:docMk/>
            <pc:sldMk cId="4262868419" sldId="256"/>
            <ac:spMk id="5" creationId="{08304274-E503-4B55-614F-0426C4599AD9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8" creationId="{1AF30CFE-E4FF-43C7-90BF-54AABC3A3685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10" creationId="{19FC137C-7F97-41FA-86A1-2E01C3837498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12" creationId="{D918EA08-F7D2-4D19-9224-994CE251AC1B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14" creationId="{1A7B0098-64CB-4CA2-913F-B6361A640629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16" creationId="{F058BB3D-7B21-46A3-B0D6-AB9D1578D571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18" creationId="{4D1D6B41-589D-4DD8-9A1B-34C4CF076DB4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20" creationId="{AE55F008-418D-4A3D-9F43-E50DF4BA73AE}"/>
          </ac:spMkLst>
        </pc:spChg>
        <pc:spChg chg="add">
          <ac:chgData name="Dell Dell" userId="ca2d6871111d492f" providerId="Windows Live" clId="Web-{485F5132-A962-4452-8106-9B348A6A6FEF}" dt="2022-08-12T13:57:29.630" v="0"/>
          <ac:spMkLst>
            <pc:docMk/>
            <pc:sldMk cId="4262868419" sldId="256"/>
            <ac:spMk id="22" creationId="{B3A964CF-9B08-4310-A326-19181F9076E5}"/>
          </ac:spMkLst>
        </pc:spChg>
      </pc:sldChg>
      <pc:sldMasterChg chg="del delSldLayout">
        <pc:chgData name="Dell Dell" userId="ca2d6871111d492f" providerId="Windows Live" clId="Web-{485F5132-A962-4452-8106-9B348A6A6FEF}" dt="2022-08-12T13:57:29.630" v="0"/>
        <pc:sldMasterMkLst>
          <pc:docMk/>
          <pc:sldMasterMk cId="0" sldId="2147483648"/>
        </pc:sldMasterMkLst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49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0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1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2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3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4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5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6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7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8"/>
          </pc:sldLayoutMkLst>
        </pc:sldLayoutChg>
        <pc:sldLayoutChg chg="del">
          <pc:chgData name="Dell Dell" userId="ca2d6871111d492f" providerId="Windows Live" clId="Web-{485F5132-A962-4452-8106-9B348A6A6FEF}" dt="2022-08-12T13:57:29.630" v="0"/>
          <pc:sldLayoutMkLst>
            <pc:docMk/>
            <pc:sldMasterMk cId="0" sldId="2147483648"/>
            <pc:sldLayoutMk cId="0" sldId="2147483659"/>
          </pc:sldLayoutMkLst>
        </pc:sldLayoutChg>
      </pc:sldMasterChg>
      <pc:sldMasterChg chg="add addSldLayout">
        <pc:chgData name="Dell Dell" userId="ca2d6871111d492f" providerId="Windows Live" clId="Web-{485F5132-A962-4452-8106-9B348A6A6FEF}" dt="2022-08-12T13:57:29.630" v="0"/>
        <pc:sldMasterMkLst>
          <pc:docMk/>
          <pc:sldMasterMk cId="720810651" sldId="2147483673"/>
        </pc:sldMasterMkLst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3346935704" sldId="2147483662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3451098175" sldId="2147483663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3915842956" sldId="2147483664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1823416043" sldId="2147483665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547212453" sldId="2147483666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1001514585" sldId="2147483667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1562515101" sldId="2147483668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3355006842" sldId="2147483669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1243957735" sldId="2147483670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1445002039" sldId="2147483671"/>
          </pc:sldLayoutMkLst>
        </pc:sldLayoutChg>
        <pc:sldLayoutChg chg="add">
          <pc:chgData name="Dell Dell" userId="ca2d6871111d492f" providerId="Windows Live" clId="Web-{485F5132-A962-4452-8106-9B348A6A6FEF}" dt="2022-08-12T13:57:29.630" v="0"/>
          <pc:sldLayoutMkLst>
            <pc:docMk/>
            <pc:sldMasterMk cId="720810651" sldId="2147483673"/>
            <pc:sldLayoutMk cId="290262725" sldId="2147483672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CA975B-9AB5-4369-A70F-F5184E7695DD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7ED481F-A0D9-45A3-89FB-0653680E777E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F1225CF2-009D-4727-A403-004F1892F190}" type="parTrans" cxnId="{865CC635-78E4-4F98-A8B4-0C3C0DDC281E}">
      <dgm:prSet/>
      <dgm:spPr/>
      <dgm:t>
        <a:bodyPr/>
        <a:lstStyle/>
        <a:p>
          <a:endParaRPr lang="ru-RU"/>
        </a:p>
      </dgm:t>
    </dgm:pt>
    <dgm:pt modelId="{12BB4292-0067-4663-A7AF-EFC1D3D2B33F}" type="sibTrans" cxnId="{865CC635-78E4-4F98-A8B4-0C3C0DDC281E}">
      <dgm:prSet/>
      <dgm:spPr/>
      <dgm:t>
        <a:bodyPr/>
        <a:lstStyle/>
        <a:p>
          <a:endParaRPr lang="ru-RU"/>
        </a:p>
      </dgm:t>
    </dgm:pt>
    <dgm:pt modelId="{DCCF7EB5-3071-424B-9D9B-D18EB51E791D}">
      <dgm:prSet phldrT="[Текст]"/>
      <dgm:spPr/>
      <dgm:t>
        <a:bodyPr/>
        <a:lstStyle/>
        <a:p>
          <a:r>
            <a:rPr lang="ru-RU" b="1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процесс обучения и воспитательная работа </a:t>
          </a:r>
          <a:endParaRPr lang="ru-RU" b="1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gm:t>
    </dgm:pt>
    <dgm:pt modelId="{139354BE-771C-4D71-AB2E-28453CF45B67}" type="parTrans" cxnId="{8F79A63B-F2E3-4696-ABB5-A43CE42428BE}">
      <dgm:prSet/>
      <dgm:spPr/>
      <dgm:t>
        <a:bodyPr/>
        <a:lstStyle/>
        <a:p>
          <a:endParaRPr lang="ru-RU"/>
        </a:p>
      </dgm:t>
    </dgm:pt>
    <dgm:pt modelId="{A48F80C3-1286-4012-A0F4-AB529F15567D}" type="sibTrans" cxnId="{8F79A63B-F2E3-4696-ABB5-A43CE42428BE}">
      <dgm:prSet/>
      <dgm:spPr/>
      <dgm:t>
        <a:bodyPr/>
        <a:lstStyle/>
        <a:p>
          <a:endParaRPr lang="ru-RU"/>
        </a:p>
      </dgm:t>
    </dgm:pt>
    <dgm:pt modelId="{003066B0-CCF4-475D-9ADE-0BA41B7BDB1B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0FB1715B-D242-4B23-8EC2-13CB8A020E42}" type="parTrans" cxnId="{E44FEE9E-34F1-44C6-A928-AEFC11C30365}">
      <dgm:prSet/>
      <dgm:spPr/>
      <dgm:t>
        <a:bodyPr/>
        <a:lstStyle/>
        <a:p>
          <a:endParaRPr lang="ru-RU"/>
        </a:p>
      </dgm:t>
    </dgm:pt>
    <dgm:pt modelId="{0BCC13B3-E864-4A1B-8E05-FCEEA88DD72F}" type="sibTrans" cxnId="{E44FEE9E-34F1-44C6-A928-AEFC11C30365}">
      <dgm:prSet/>
      <dgm:spPr/>
      <dgm:t>
        <a:bodyPr/>
        <a:lstStyle/>
        <a:p>
          <a:endParaRPr lang="ru-RU"/>
        </a:p>
      </dgm:t>
    </dgm:pt>
    <dgm:pt modelId="{9C223FE8-D38B-45D1-B0F8-B4C50FF628F1}">
      <dgm:prSet phldrT="[Текст]"/>
      <dgm:spPr/>
      <dgm:t>
        <a:bodyPr/>
        <a:lstStyle/>
        <a:p>
          <a:r>
            <a:rPr lang="ru-RU" b="1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система управления</a:t>
          </a:r>
          <a:endParaRPr lang="ru-RU" b="1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gm:t>
    </dgm:pt>
    <dgm:pt modelId="{20F4997B-5887-4CFB-A060-E0680D2C6572}" type="parTrans" cxnId="{8377657C-19D2-4CE7-81AE-9F5E7A2AA505}">
      <dgm:prSet/>
      <dgm:spPr/>
      <dgm:t>
        <a:bodyPr/>
        <a:lstStyle/>
        <a:p>
          <a:endParaRPr lang="ru-RU"/>
        </a:p>
      </dgm:t>
    </dgm:pt>
    <dgm:pt modelId="{8828F535-C320-4C92-94B2-143D3A78FAB6}" type="sibTrans" cxnId="{8377657C-19D2-4CE7-81AE-9F5E7A2AA505}">
      <dgm:prSet/>
      <dgm:spPr/>
      <dgm:t>
        <a:bodyPr/>
        <a:lstStyle/>
        <a:p>
          <a:endParaRPr lang="ru-RU"/>
        </a:p>
      </dgm:t>
    </dgm:pt>
    <dgm:pt modelId="{DFD748AD-8CE9-41C5-A608-F1C6EB030381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E2CFE0C5-1363-444A-B438-CA25DD8BEF15}" type="parTrans" cxnId="{EC479AB1-A1AB-4E91-86C7-B0948CD050ED}">
      <dgm:prSet/>
      <dgm:spPr/>
      <dgm:t>
        <a:bodyPr/>
        <a:lstStyle/>
        <a:p>
          <a:endParaRPr lang="ru-RU"/>
        </a:p>
      </dgm:t>
    </dgm:pt>
    <dgm:pt modelId="{293F8161-D532-4D6B-90F5-2C041FBA1A4D}" type="sibTrans" cxnId="{EC479AB1-A1AB-4E91-86C7-B0948CD050ED}">
      <dgm:prSet/>
      <dgm:spPr/>
      <dgm:t>
        <a:bodyPr/>
        <a:lstStyle/>
        <a:p>
          <a:endParaRPr lang="ru-RU"/>
        </a:p>
      </dgm:t>
    </dgm:pt>
    <dgm:pt modelId="{DC920230-C53B-4212-99AE-06B8050687E3}">
      <dgm:prSet phldrT="[Текст]"/>
      <dgm:spPr/>
      <dgm:t>
        <a:bodyPr/>
        <a:lstStyle/>
        <a:p>
          <a:r>
            <a:rPr lang="ru-RU" b="1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материально-техническое и кадровое обеспечение</a:t>
          </a:r>
          <a:endParaRPr lang="ru-RU" b="1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gm:t>
    </dgm:pt>
    <dgm:pt modelId="{5E0D0572-39FD-4C2E-AE28-1E57D6D5812A}" type="parTrans" cxnId="{21BA73AA-C72A-41DA-8D87-CB3C304E4CDD}">
      <dgm:prSet/>
      <dgm:spPr/>
      <dgm:t>
        <a:bodyPr/>
        <a:lstStyle/>
        <a:p>
          <a:endParaRPr lang="ru-RU"/>
        </a:p>
      </dgm:t>
    </dgm:pt>
    <dgm:pt modelId="{22273B5D-F261-4751-B4A3-14635592464B}" type="sibTrans" cxnId="{21BA73AA-C72A-41DA-8D87-CB3C304E4CDD}">
      <dgm:prSet/>
      <dgm:spPr/>
      <dgm:t>
        <a:bodyPr/>
        <a:lstStyle/>
        <a:p>
          <a:endParaRPr lang="ru-RU"/>
        </a:p>
      </dgm:t>
    </dgm:pt>
    <dgm:pt modelId="{5D9B303E-811F-449B-BF7C-AEFB27BC7E8C}">
      <dgm:prSet phldrT="[Текст]"/>
      <dgm:spPr/>
      <dgm:t>
        <a:bodyPr/>
        <a:lstStyle/>
        <a:p>
          <a:endParaRPr lang="ru-RU" dirty="0"/>
        </a:p>
      </dgm:t>
    </dgm:pt>
    <dgm:pt modelId="{455396A8-36AE-4A8B-9435-525622F31DF8}" type="parTrans" cxnId="{F95DD4CE-0345-4592-A3EF-CFECC825406F}">
      <dgm:prSet/>
      <dgm:spPr/>
      <dgm:t>
        <a:bodyPr/>
        <a:lstStyle/>
        <a:p>
          <a:endParaRPr lang="ru-RU"/>
        </a:p>
      </dgm:t>
    </dgm:pt>
    <dgm:pt modelId="{77BE4C13-1E2E-46F9-9BD8-1D65C4F48A73}" type="sibTrans" cxnId="{F95DD4CE-0345-4592-A3EF-CFECC825406F}">
      <dgm:prSet/>
      <dgm:spPr/>
      <dgm:t>
        <a:bodyPr/>
        <a:lstStyle/>
        <a:p>
          <a:endParaRPr lang="ru-RU"/>
        </a:p>
      </dgm:t>
    </dgm:pt>
    <dgm:pt modelId="{82C5FCD1-8A01-4091-9C5C-76B95399CFCD}">
      <dgm:prSet/>
      <dgm:spPr/>
      <dgm:t>
        <a:bodyPr/>
        <a:lstStyle/>
        <a:p>
          <a:r>
            <a:rPr lang="ru-RU" b="1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взаимодействие с общественностью</a:t>
          </a:r>
          <a:endParaRPr lang="ru-RU" b="1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gm:t>
    </dgm:pt>
    <dgm:pt modelId="{1DFEF346-7412-4D78-B773-A2FEAEDE9560}" type="parTrans" cxnId="{3B1CF53C-952D-4A8A-8527-0350D2542986}">
      <dgm:prSet/>
      <dgm:spPr/>
      <dgm:t>
        <a:bodyPr/>
        <a:lstStyle/>
        <a:p>
          <a:endParaRPr lang="ru-RU"/>
        </a:p>
      </dgm:t>
    </dgm:pt>
    <dgm:pt modelId="{88FD0ED7-7D3F-49B9-99FC-E95836A35AF6}" type="sibTrans" cxnId="{3B1CF53C-952D-4A8A-8527-0350D2542986}">
      <dgm:prSet/>
      <dgm:spPr/>
      <dgm:t>
        <a:bodyPr/>
        <a:lstStyle/>
        <a:p>
          <a:endParaRPr lang="ru-RU"/>
        </a:p>
      </dgm:t>
    </dgm:pt>
    <dgm:pt modelId="{4042471A-914D-4E9E-8126-717FFAA3E361}" type="pres">
      <dgm:prSet presAssocID="{6ACA975B-9AB5-4369-A70F-F5184E7695D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5CCD19-CDBC-4BE0-B274-610618914819}" type="pres">
      <dgm:prSet presAssocID="{47ED481F-A0D9-45A3-89FB-0653680E777E}" presName="composite" presStyleCnt="0"/>
      <dgm:spPr/>
    </dgm:pt>
    <dgm:pt modelId="{D014608F-B64B-43DE-AA55-E18C0E8BC832}" type="pres">
      <dgm:prSet presAssocID="{47ED481F-A0D9-45A3-89FB-0653680E777E}" presName="parentText" presStyleLbl="alignNode1" presStyleIdx="0" presStyleCnt="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2F3C2-86FD-4FA6-BD7D-EEDC208D8954}" type="pres">
      <dgm:prSet presAssocID="{47ED481F-A0D9-45A3-89FB-0653680E777E}" presName="descendantText" presStyleLbl="alignAcc1" presStyleIdx="0" presStyleCnt="4" custLinFactNeighborX="104" custLinFactNeighborY="5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E95AC0-69EB-4389-9D22-05C359014BCD}" type="pres">
      <dgm:prSet presAssocID="{12BB4292-0067-4663-A7AF-EFC1D3D2B33F}" presName="sp" presStyleCnt="0"/>
      <dgm:spPr/>
    </dgm:pt>
    <dgm:pt modelId="{1A2C27B0-E2C4-4230-953B-B8549D5818AD}" type="pres">
      <dgm:prSet presAssocID="{003066B0-CCF4-475D-9ADE-0BA41B7BDB1B}" presName="composite" presStyleCnt="0"/>
      <dgm:spPr/>
    </dgm:pt>
    <dgm:pt modelId="{5F6C2AC6-5872-48A2-AA04-844F4B145F70}" type="pres">
      <dgm:prSet presAssocID="{003066B0-CCF4-475D-9ADE-0BA41B7BDB1B}" presName="parentText" presStyleLbl="alignNode1" presStyleIdx="1" presStyleCnt="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EB5769-0DEC-4437-B769-2E267304B335}" type="pres">
      <dgm:prSet presAssocID="{003066B0-CCF4-475D-9ADE-0BA41B7BDB1B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5B53A-E9FF-4FCA-B068-E67503339AEE}" type="pres">
      <dgm:prSet presAssocID="{0BCC13B3-E864-4A1B-8E05-FCEEA88DD72F}" presName="sp" presStyleCnt="0"/>
      <dgm:spPr/>
    </dgm:pt>
    <dgm:pt modelId="{08E03FA4-C31A-4752-855D-D714AB3B90EE}" type="pres">
      <dgm:prSet presAssocID="{DFD748AD-8CE9-41C5-A608-F1C6EB030381}" presName="composite" presStyleCnt="0"/>
      <dgm:spPr/>
    </dgm:pt>
    <dgm:pt modelId="{407C89B2-4188-47F6-9412-11320D385623}" type="pres">
      <dgm:prSet presAssocID="{DFD748AD-8CE9-41C5-A608-F1C6EB030381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7A45F4-C423-4991-A8DC-D6F8DC5268F1}" type="pres">
      <dgm:prSet presAssocID="{DFD748AD-8CE9-41C5-A608-F1C6EB030381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932110-890D-4FE5-950D-020E42C6633B}" type="pres">
      <dgm:prSet presAssocID="{293F8161-D532-4D6B-90F5-2C041FBA1A4D}" presName="sp" presStyleCnt="0"/>
      <dgm:spPr/>
    </dgm:pt>
    <dgm:pt modelId="{48ADFA19-BB86-4B97-A2CD-DC4F4045940A}" type="pres">
      <dgm:prSet presAssocID="{5D9B303E-811F-449B-BF7C-AEFB27BC7E8C}" presName="composite" presStyleCnt="0"/>
      <dgm:spPr/>
    </dgm:pt>
    <dgm:pt modelId="{7C5DF6BB-AB57-4931-927E-53371B30DD21}" type="pres">
      <dgm:prSet presAssocID="{5D9B303E-811F-449B-BF7C-AEFB27BC7E8C}" presName="parentText" presStyleLbl="alignNode1" presStyleIdx="3" presStyleCnt="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BBECFE-11D0-421B-9F14-FD2E7B330C42}" type="pres">
      <dgm:prSet presAssocID="{5D9B303E-811F-449B-BF7C-AEFB27BC7E8C}" presName="descendantText" presStyleLbl="alignAcc1" presStyleIdx="3" presStyleCnt="4" custLinFactNeighborX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ADCCAD-05AF-40A0-9D02-4770841974F9}" type="presOf" srcId="{DFD748AD-8CE9-41C5-A608-F1C6EB030381}" destId="{407C89B2-4188-47F6-9412-11320D385623}" srcOrd="0" destOrd="0" presId="urn:microsoft.com/office/officeart/2005/8/layout/chevron2"/>
    <dgm:cxn modelId="{21BA73AA-C72A-41DA-8D87-CB3C304E4CDD}" srcId="{DFD748AD-8CE9-41C5-A608-F1C6EB030381}" destId="{DC920230-C53B-4212-99AE-06B8050687E3}" srcOrd="0" destOrd="0" parTransId="{5E0D0572-39FD-4C2E-AE28-1E57D6D5812A}" sibTransId="{22273B5D-F261-4751-B4A3-14635592464B}"/>
    <dgm:cxn modelId="{10CEB5D7-D2DD-4CBF-B639-A09D9306F8F0}" type="presOf" srcId="{47ED481F-A0D9-45A3-89FB-0653680E777E}" destId="{D014608F-B64B-43DE-AA55-E18C0E8BC832}" srcOrd="0" destOrd="0" presId="urn:microsoft.com/office/officeart/2005/8/layout/chevron2"/>
    <dgm:cxn modelId="{F95DD4CE-0345-4592-A3EF-CFECC825406F}" srcId="{6ACA975B-9AB5-4369-A70F-F5184E7695DD}" destId="{5D9B303E-811F-449B-BF7C-AEFB27BC7E8C}" srcOrd="3" destOrd="0" parTransId="{455396A8-36AE-4A8B-9435-525622F31DF8}" sibTransId="{77BE4C13-1E2E-46F9-9BD8-1D65C4F48A73}"/>
    <dgm:cxn modelId="{3F083B18-E8D6-4834-8E30-E8560CDC9103}" type="presOf" srcId="{DCCF7EB5-3071-424B-9D9B-D18EB51E791D}" destId="{70D2F3C2-86FD-4FA6-BD7D-EEDC208D8954}" srcOrd="0" destOrd="0" presId="urn:microsoft.com/office/officeart/2005/8/layout/chevron2"/>
    <dgm:cxn modelId="{BDCBA342-701D-41AF-910B-CDC739CE673F}" type="presOf" srcId="{DC920230-C53B-4212-99AE-06B8050687E3}" destId="{1F7A45F4-C423-4991-A8DC-D6F8DC5268F1}" srcOrd="0" destOrd="0" presId="urn:microsoft.com/office/officeart/2005/8/layout/chevron2"/>
    <dgm:cxn modelId="{8377657C-19D2-4CE7-81AE-9F5E7A2AA505}" srcId="{003066B0-CCF4-475D-9ADE-0BA41B7BDB1B}" destId="{9C223FE8-D38B-45D1-B0F8-B4C50FF628F1}" srcOrd="0" destOrd="0" parTransId="{20F4997B-5887-4CFB-A060-E0680D2C6572}" sibTransId="{8828F535-C320-4C92-94B2-143D3A78FAB6}"/>
    <dgm:cxn modelId="{A987A15F-511D-4168-B472-44DC8755AC77}" type="presOf" srcId="{003066B0-CCF4-475D-9ADE-0BA41B7BDB1B}" destId="{5F6C2AC6-5872-48A2-AA04-844F4B145F70}" srcOrd="0" destOrd="0" presId="urn:microsoft.com/office/officeart/2005/8/layout/chevron2"/>
    <dgm:cxn modelId="{E44FEE9E-34F1-44C6-A928-AEFC11C30365}" srcId="{6ACA975B-9AB5-4369-A70F-F5184E7695DD}" destId="{003066B0-CCF4-475D-9ADE-0BA41B7BDB1B}" srcOrd="1" destOrd="0" parTransId="{0FB1715B-D242-4B23-8EC2-13CB8A020E42}" sibTransId="{0BCC13B3-E864-4A1B-8E05-FCEEA88DD72F}"/>
    <dgm:cxn modelId="{F6D1B234-5C72-4A22-983F-55E944CF4EE1}" type="presOf" srcId="{5D9B303E-811F-449B-BF7C-AEFB27BC7E8C}" destId="{7C5DF6BB-AB57-4931-927E-53371B30DD21}" srcOrd="0" destOrd="0" presId="urn:microsoft.com/office/officeart/2005/8/layout/chevron2"/>
    <dgm:cxn modelId="{EC479AB1-A1AB-4E91-86C7-B0948CD050ED}" srcId="{6ACA975B-9AB5-4369-A70F-F5184E7695DD}" destId="{DFD748AD-8CE9-41C5-A608-F1C6EB030381}" srcOrd="2" destOrd="0" parTransId="{E2CFE0C5-1363-444A-B438-CA25DD8BEF15}" sibTransId="{293F8161-D532-4D6B-90F5-2C041FBA1A4D}"/>
    <dgm:cxn modelId="{33376C85-E726-43CB-9C66-0F0BA0D1C84F}" type="presOf" srcId="{82C5FCD1-8A01-4091-9C5C-76B95399CFCD}" destId="{15BBECFE-11D0-421B-9F14-FD2E7B330C42}" srcOrd="0" destOrd="0" presId="urn:microsoft.com/office/officeart/2005/8/layout/chevron2"/>
    <dgm:cxn modelId="{5013A679-1A5A-49BB-B537-689E6D71FACA}" type="presOf" srcId="{6ACA975B-9AB5-4369-A70F-F5184E7695DD}" destId="{4042471A-914D-4E9E-8126-717FFAA3E361}" srcOrd="0" destOrd="0" presId="urn:microsoft.com/office/officeart/2005/8/layout/chevron2"/>
    <dgm:cxn modelId="{3B1CF53C-952D-4A8A-8527-0350D2542986}" srcId="{5D9B303E-811F-449B-BF7C-AEFB27BC7E8C}" destId="{82C5FCD1-8A01-4091-9C5C-76B95399CFCD}" srcOrd="0" destOrd="0" parTransId="{1DFEF346-7412-4D78-B773-A2FEAEDE9560}" sibTransId="{88FD0ED7-7D3F-49B9-99FC-E95836A35AF6}"/>
    <dgm:cxn modelId="{9EDDFEB5-CE9E-4A02-8F37-2330D7935F7C}" type="presOf" srcId="{9C223FE8-D38B-45D1-B0F8-B4C50FF628F1}" destId="{DFEB5769-0DEC-4437-B769-2E267304B335}" srcOrd="0" destOrd="0" presId="urn:microsoft.com/office/officeart/2005/8/layout/chevron2"/>
    <dgm:cxn modelId="{865CC635-78E4-4F98-A8B4-0C3C0DDC281E}" srcId="{6ACA975B-9AB5-4369-A70F-F5184E7695DD}" destId="{47ED481F-A0D9-45A3-89FB-0653680E777E}" srcOrd="0" destOrd="0" parTransId="{F1225CF2-009D-4727-A403-004F1892F190}" sibTransId="{12BB4292-0067-4663-A7AF-EFC1D3D2B33F}"/>
    <dgm:cxn modelId="{8F79A63B-F2E3-4696-ABB5-A43CE42428BE}" srcId="{47ED481F-A0D9-45A3-89FB-0653680E777E}" destId="{DCCF7EB5-3071-424B-9D9B-D18EB51E791D}" srcOrd="0" destOrd="0" parTransId="{139354BE-771C-4D71-AB2E-28453CF45B67}" sibTransId="{A48F80C3-1286-4012-A0F4-AB529F15567D}"/>
    <dgm:cxn modelId="{38D989FF-EC8E-42F2-A1A7-2EE27386353F}" type="presParOf" srcId="{4042471A-914D-4E9E-8126-717FFAA3E361}" destId="{D55CCD19-CDBC-4BE0-B274-610618914819}" srcOrd="0" destOrd="0" presId="urn:microsoft.com/office/officeart/2005/8/layout/chevron2"/>
    <dgm:cxn modelId="{F8D5CCAD-5BCC-4E29-B703-E83D66F31E0C}" type="presParOf" srcId="{D55CCD19-CDBC-4BE0-B274-610618914819}" destId="{D014608F-B64B-43DE-AA55-E18C0E8BC832}" srcOrd="0" destOrd="0" presId="urn:microsoft.com/office/officeart/2005/8/layout/chevron2"/>
    <dgm:cxn modelId="{FCDCAD9E-6634-4D4F-87B6-DCD64D07A712}" type="presParOf" srcId="{D55CCD19-CDBC-4BE0-B274-610618914819}" destId="{70D2F3C2-86FD-4FA6-BD7D-EEDC208D8954}" srcOrd="1" destOrd="0" presId="urn:microsoft.com/office/officeart/2005/8/layout/chevron2"/>
    <dgm:cxn modelId="{FBC22B66-9460-4B40-8E33-4417EDA8F056}" type="presParOf" srcId="{4042471A-914D-4E9E-8126-717FFAA3E361}" destId="{55E95AC0-69EB-4389-9D22-05C359014BCD}" srcOrd="1" destOrd="0" presId="urn:microsoft.com/office/officeart/2005/8/layout/chevron2"/>
    <dgm:cxn modelId="{150DF5F2-9549-472D-A3A6-54F3E7E6256F}" type="presParOf" srcId="{4042471A-914D-4E9E-8126-717FFAA3E361}" destId="{1A2C27B0-E2C4-4230-953B-B8549D5818AD}" srcOrd="2" destOrd="0" presId="urn:microsoft.com/office/officeart/2005/8/layout/chevron2"/>
    <dgm:cxn modelId="{2CE746B8-7E63-474C-B3B1-E117CCCC0612}" type="presParOf" srcId="{1A2C27B0-E2C4-4230-953B-B8549D5818AD}" destId="{5F6C2AC6-5872-48A2-AA04-844F4B145F70}" srcOrd="0" destOrd="0" presId="urn:microsoft.com/office/officeart/2005/8/layout/chevron2"/>
    <dgm:cxn modelId="{402E3705-8D3B-4C3B-A7DD-F913E1AEECFC}" type="presParOf" srcId="{1A2C27B0-E2C4-4230-953B-B8549D5818AD}" destId="{DFEB5769-0DEC-4437-B769-2E267304B335}" srcOrd="1" destOrd="0" presId="urn:microsoft.com/office/officeart/2005/8/layout/chevron2"/>
    <dgm:cxn modelId="{A3240436-7781-465D-8D65-FC3F51B9901D}" type="presParOf" srcId="{4042471A-914D-4E9E-8126-717FFAA3E361}" destId="{EBD5B53A-E9FF-4FCA-B068-E67503339AEE}" srcOrd="3" destOrd="0" presId="urn:microsoft.com/office/officeart/2005/8/layout/chevron2"/>
    <dgm:cxn modelId="{418CD174-3F1F-432D-921C-1C19067B7D14}" type="presParOf" srcId="{4042471A-914D-4E9E-8126-717FFAA3E361}" destId="{08E03FA4-C31A-4752-855D-D714AB3B90EE}" srcOrd="4" destOrd="0" presId="urn:microsoft.com/office/officeart/2005/8/layout/chevron2"/>
    <dgm:cxn modelId="{6755B2ED-8FC6-4A80-9DA1-EEC0FE36748F}" type="presParOf" srcId="{08E03FA4-C31A-4752-855D-D714AB3B90EE}" destId="{407C89B2-4188-47F6-9412-11320D385623}" srcOrd="0" destOrd="0" presId="urn:microsoft.com/office/officeart/2005/8/layout/chevron2"/>
    <dgm:cxn modelId="{83C2BD12-A58A-4DA6-B9E6-DA03F7BACA81}" type="presParOf" srcId="{08E03FA4-C31A-4752-855D-D714AB3B90EE}" destId="{1F7A45F4-C423-4991-A8DC-D6F8DC5268F1}" srcOrd="1" destOrd="0" presId="urn:microsoft.com/office/officeart/2005/8/layout/chevron2"/>
    <dgm:cxn modelId="{C295D807-7710-427C-B897-C8ED5EFB853C}" type="presParOf" srcId="{4042471A-914D-4E9E-8126-717FFAA3E361}" destId="{9C932110-890D-4FE5-950D-020E42C6633B}" srcOrd="5" destOrd="0" presId="urn:microsoft.com/office/officeart/2005/8/layout/chevron2"/>
    <dgm:cxn modelId="{F4B3F025-11D6-452D-97BF-74320522DAEB}" type="presParOf" srcId="{4042471A-914D-4E9E-8126-717FFAA3E361}" destId="{48ADFA19-BB86-4B97-A2CD-DC4F4045940A}" srcOrd="6" destOrd="0" presId="urn:microsoft.com/office/officeart/2005/8/layout/chevron2"/>
    <dgm:cxn modelId="{30FD9357-2846-4A71-9517-DF302947B11E}" type="presParOf" srcId="{48ADFA19-BB86-4B97-A2CD-DC4F4045940A}" destId="{7C5DF6BB-AB57-4931-927E-53371B30DD21}" srcOrd="0" destOrd="0" presId="urn:microsoft.com/office/officeart/2005/8/layout/chevron2"/>
    <dgm:cxn modelId="{946A5448-FD22-4BC2-B8C7-7598327EC40E}" type="presParOf" srcId="{48ADFA19-BB86-4B97-A2CD-DC4F4045940A}" destId="{15BBECFE-11D0-421B-9F14-FD2E7B330C4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C811A1-6A1B-4B5F-A4A2-36259DAAE9F7}" type="doc">
      <dgm:prSet loTypeId="urn:microsoft.com/office/officeart/2005/8/layout/hProcess6" loCatId="process" qsTypeId="urn:microsoft.com/office/officeart/2005/8/quickstyle/3d6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7C1DE2FC-44A1-4F79-855E-2EB1FB04BDBF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54DA7849-48B8-4772-9655-731B91638112}" type="parTrans" cxnId="{CBC6895F-9BDF-4D18-9198-9A4A3AE5A020}">
      <dgm:prSet/>
      <dgm:spPr/>
      <dgm:t>
        <a:bodyPr/>
        <a:lstStyle/>
        <a:p>
          <a:endParaRPr lang="ru-RU"/>
        </a:p>
      </dgm:t>
    </dgm:pt>
    <dgm:pt modelId="{F06D92F9-8F61-4041-85AC-AC724C042009}" type="sibTrans" cxnId="{CBC6895F-9BDF-4D18-9198-9A4A3AE5A020}">
      <dgm:prSet/>
      <dgm:spPr/>
      <dgm:t>
        <a:bodyPr/>
        <a:lstStyle/>
        <a:p>
          <a:endParaRPr lang="ru-RU"/>
        </a:p>
      </dgm:t>
    </dgm:pt>
    <dgm:pt modelId="{956F8B60-4E6D-40E8-ACFE-3D2CB00010C2}">
      <dgm:prSet phldrT="[Текст]"/>
      <dgm:spPr/>
      <dgm:t>
        <a:bodyPr/>
        <a:lstStyle/>
        <a:p>
          <a:r>
            <a:rPr lang="ru-RU" dirty="0" smtClean="0"/>
            <a:t>ПОВЫШЕНИЕ КАЧЕСТВА ОБРАЗОВАНИЯ</a:t>
          </a:r>
        </a:p>
        <a:p>
          <a:endParaRPr lang="ru-RU" dirty="0" smtClean="0"/>
        </a:p>
        <a:p>
          <a:r>
            <a:rPr lang="ru-RU" dirty="0" smtClean="0"/>
            <a:t>УЛУЧШЕНИЕ УСЛОВИЙ ОБУЧЕНИЯ ДЕТЕЙ </a:t>
          </a:r>
          <a:endParaRPr lang="ru-RU" dirty="0"/>
        </a:p>
      </dgm:t>
    </dgm:pt>
    <dgm:pt modelId="{F6DB73B6-7CB8-45F6-9D2E-E963C24F09EE}" type="parTrans" cxnId="{725C396C-9347-4141-8B37-F56F2066B088}">
      <dgm:prSet/>
      <dgm:spPr/>
      <dgm:t>
        <a:bodyPr/>
        <a:lstStyle/>
        <a:p>
          <a:endParaRPr lang="ru-RU"/>
        </a:p>
      </dgm:t>
    </dgm:pt>
    <dgm:pt modelId="{86337208-A2F4-4B5D-969B-0572338246F8}" type="sibTrans" cxnId="{725C396C-9347-4141-8B37-F56F2066B088}">
      <dgm:prSet/>
      <dgm:spPr/>
      <dgm:t>
        <a:bodyPr/>
        <a:lstStyle/>
        <a:p>
          <a:endParaRPr lang="ru-RU"/>
        </a:p>
      </dgm:t>
    </dgm:pt>
    <dgm:pt modelId="{88A29301-DA37-4FE6-A898-D25E8365939C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3C76F575-A3E2-45EC-A5E4-97EF82221C07}" type="parTrans" cxnId="{57554CAD-B4A7-4BD9-A78D-B38C4F24D304}">
      <dgm:prSet/>
      <dgm:spPr/>
      <dgm:t>
        <a:bodyPr/>
        <a:lstStyle/>
        <a:p>
          <a:endParaRPr lang="ru-RU"/>
        </a:p>
      </dgm:t>
    </dgm:pt>
    <dgm:pt modelId="{85BA85A1-F6D6-472C-AA39-8CF3711B3B9A}" type="sibTrans" cxnId="{57554CAD-B4A7-4BD9-A78D-B38C4F24D304}">
      <dgm:prSet/>
      <dgm:spPr/>
      <dgm:t>
        <a:bodyPr/>
        <a:lstStyle/>
        <a:p>
          <a:endParaRPr lang="ru-RU"/>
        </a:p>
      </dgm:t>
    </dgm:pt>
    <dgm:pt modelId="{257BD64C-887E-4126-BFD7-3E3D3A0CD9CA}">
      <dgm:prSet phldrT="[Текст]"/>
      <dgm:spPr/>
      <dgm:t>
        <a:bodyPr/>
        <a:lstStyle/>
        <a:p>
          <a:r>
            <a:rPr lang="ru-RU" dirty="0" smtClean="0"/>
            <a:t>СОВЕРШЕНСТВОВАНИЕ ПРОФЕССИОНАЛЬНОЙ КОМПЕТЕНЦИИ ПЕДАГОГОВ</a:t>
          </a:r>
          <a:endParaRPr lang="ru-RU" dirty="0"/>
        </a:p>
      </dgm:t>
    </dgm:pt>
    <dgm:pt modelId="{4AC5A87D-B676-455A-9A70-A3C90C8C2440}" type="parTrans" cxnId="{1D6CDA5A-4946-40C0-8063-DA2484ED4515}">
      <dgm:prSet/>
      <dgm:spPr/>
      <dgm:t>
        <a:bodyPr/>
        <a:lstStyle/>
        <a:p>
          <a:endParaRPr lang="ru-RU"/>
        </a:p>
      </dgm:t>
    </dgm:pt>
    <dgm:pt modelId="{3B88903F-0A69-4107-A415-F26164CDE8F1}" type="sibTrans" cxnId="{1D6CDA5A-4946-40C0-8063-DA2484ED4515}">
      <dgm:prSet/>
      <dgm:spPr/>
      <dgm:t>
        <a:bodyPr/>
        <a:lstStyle/>
        <a:p>
          <a:endParaRPr lang="ru-RU"/>
        </a:p>
      </dgm:t>
    </dgm:pt>
    <dgm:pt modelId="{88468473-04A7-4004-947E-06885AF97467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0A4A631D-954E-4726-8D7C-8D6CE8723DE3}" type="parTrans" cxnId="{3BD43C34-99FD-4BBA-A03F-98F58F04CD45}">
      <dgm:prSet/>
      <dgm:spPr/>
      <dgm:t>
        <a:bodyPr/>
        <a:lstStyle/>
        <a:p>
          <a:endParaRPr lang="ru-RU"/>
        </a:p>
      </dgm:t>
    </dgm:pt>
    <dgm:pt modelId="{9DE40CBA-981F-4422-9F54-66DCF29AEDCE}" type="sibTrans" cxnId="{3BD43C34-99FD-4BBA-A03F-98F58F04CD45}">
      <dgm:prSet/>
      <dgm:spPr/>
      <dgm:t>
        <a:bodyPr/>
        <a:lstStyle/>
        <a:p>
          <a:endParaRPr lang="ru-RU"/>
        </a:p>
      </dgm:t>
    </dgm:pt>
    <dgm:pt modelId="{F95CC4C2-175E-4D1B-BBB1-A3C9B2800F4E}">
      <dgm:prSet phldrT="[Текст]"/>
      <dgm:spPr/>
      <dgm:t>
        <a:bodyPr/>
        <a:lstStyle/>
        <a:p>
          <a:pPr algn="ctr"/>
          <a:r>
            <a:rPr lang="ru-RU" dirty="0" smtClean="0"/>
            <a:t>РАСШИРЕНИЕ РЕСУРСНОЙ БАЗЫ УЧРЕЖДЕНИЯ</a:t>
          </a:r>
        </a:p>
        <a:p>
          <a:pPr algn="ctr"/>
          <a:endParaRPr lang="ru-RU" dirty="0" smtClean="0"/>
        </a:p>
        <a:p>
          <a:pPr algn="ctr"/>
          <a:r>
            <a:rPr lang="ru-RU" dirty="0" smtClean="0"/>
            <a:t>ПРИНЯТИЕ УПРАВЛЕНЧЕСКИХ РЕШЕНИЙ</a:t>
          </a:r>
          <a:endParaRPr lang="ru-RU" dirty="0"/>
        </a:p>
      </dgm:t>
    </dgm:pt>
    <dgm:pt modelId="{FDE019C0-45B2-41B0-A2F5-6DED6B8D9225}" type="parTrans" cxnId="{E84F00CA-CEC6-4849-8718-6188B0729FE0}">
      <dgm:prSet/>
      <dgm:spPr/>
      <dgm:t>
        <a:bodyPr/>
        <a:lstStyle/>
        <a:p>
          <a:endParaRPr lang="ru-RU"/>
        </a:p>
      </dgm:t>
    </dgm:pt>
    <dgm:pt modelId="{BE29B2A7-5054-47A3-A9E7-B67A6E729F83}" type="sibTrans" cxnId="{E84F00CA-CEC6-4849-8718-6188B0729FE0}">
      <dgm:prSet/>
      <dgm:spPr/>
      <dgm:t>
        <a:bodyPr/>
        <a:lstStyle/>
        <a:p>
          <a:endParaRPr lang="ru-RU"/>
        </a:p>
      </dgm:t>
    </dgm:pt>
    <dgm:pt modelId="{9B13FAFE-18D1-4DBC-94F8-13D8A34D3014}" type="pres">
      <dgm:prSet presAssocID="{BCC811A1-6A1B-4B5F-A4A2-36259DAAE9F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5A9385-2AE8-4BBD-AB7D-1416E76F9338}" type="pres">
      <dgm:prSet presAssocID="{7C1DE2FC-44A1-4F79-855E-2EB1FB04BDBF}" presName="compNode" presStyleCnt="0"/>
      <dgm:spPr/>
    </dgm:pt>
    <dgm:pt modelId="{8BE62A9C-8110-4D9C-A96B-8328DDC08A77}" type="pres">
      <dgm:prSet presAssocID="{7C1DE2FC-44A1-4F79-855E-2EB1FB04BDBF}" presName="noGeometry" presStyleCnt="0"/>
      <dgm:spPr/>
    </dgm:pt>
    <dgm:pt modelId="{2D372464-B5A6-4BFD-B07D-A358167AF269}" type="pres">
      <dgm:prSet presAssocID="{7C1DE2FC-44A1-4F79-855E-2EB1FB04BDBF}" presName="childTextVisible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072FC-60B6-48C3-8766-AF4F57F86891}" type="pres">
      <dgm:prSet presAssocID="{7C1DE2FC-44A1-4F79-855E-2EB1FB04BDBF}" presName="childTextHidden" presStyleLbl="bgAccFollowNode1" presStyleIdx="0" presStyleCnt="3"/>
      <dgm:spPr/>
      <dgm:t>
        <a:bodyPr/>
        <a:lstStyle/>
        <a:p>
          <a:endParaRPr lang="ru-RU"/>
        </a:p>
      </dgm:t>
    </dgm:pt>
    <dgm:pt modelId="{7A1FB42C-AE15-419D-ABE2-F77117E1F428}" type="pres">
      <dgm:prSet presAssocID="{7C1DE2FC-44A1-4F79-855E-2EB1FB04BDB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D6D1F-8B91-4A96-A50B-0472E6B0CC57}" type="pres">
      <dgm:prSet presAssocID="{7C1DE2FC-44A1-4F79-855E-2EB1FB04BDBF}" presName="aSpace" presStyleCnt="0"/>
      <dgm:spPr/>
    </dgm:pt>
    <dgm:pt modelId="{C4CA3F9E-7563-4138-91A2-F5FB2D8ACA4B}" type="pres">
      <dgm:prSet presAssocID="{88A29301-DA37-4FE6-A898-D25E8365939C}" presName="compNode" presStyleCnt="0"/>
      <dgm:spPr/>
    </dgm:pt>
    <dgm:pt modelId="{8F750F89-D403-4E37-BACD-229523004D96}" type="pres">
      <dgm:prSet presAssocID="{88A29301-DA37-4FE6-A898-D25E8365939C}" presName="noGeometry" presStyleCnt="0"/>
      <dgm:spPr/>
    </dgm:pt>
    <dgm:pt modelId="{3CA56F17-8FFA-4F5F-A1FC-5DBE2286A896}" type="pres">
      <dgm:prSet presAssocID="{88A29301-DA37-4FE6-A898-D25E8365939C}" presName="childTextVisible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937754-6939-4FBD-8D92-3BD2FC8B449A}" type="pres">
      <dgm:prSet presAssocID="{88A29301-DA37-4FE6-A898-D25E8365939C}" presName="childTextHidden" presStyleLbl="bgAccFollowNode1" presStyleIdx="1" presStyleCnt="3"/>
      <dgm:spPr/>
      <dgm:t>
        <a:bodyPr/>
        <a:lstStyle/>
        <a:p>
          <a:endParaRPr lang="ru-RU"/>
        </a:p>
      </dgm:t>
    </dgm:pt>
    <dgm:pt modelId="{AB73BE75-29F1-4588-A4E9-1AC18EE09C07}" type="pres">
      <dgm:prSet presAssocID="{88A29301-DA37-4FE6-A898-D25E8365939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A766AF-0EE7-484F-8A93-277470CAE308}" type="pres">
      <dgm:prSet presAssocID="{88A29301-DA37-4FE6-A898-D25E8365939C}" presName="aSpace" presStyleCnt="0"/>
      <dgm:spPr/>
    </dgm:pt>
    <dgm:pt modelId="{B280F42B-62A4-4FBE-A9F1-143325A95B16}" type="pres">
      <dgm:prSet presAssocID="{88468473-04A7-4004-947E-06885AF97467}" presName="compNode" presStyleCnt="0"/>
      <dgm:spPr/>
    </dgm:pt>
    <dgm:pt modelId="{6246035E-307B-425C-A7DD-393333469840}" type="pres">
      <dgm:prSet presAssocID="{88468473-04A7-4004-947E-06885AF97467}" presName="noGeometry" presStyleCnt="0"/>
      <dgm:spPr/>
    </dgm:pt>
    <dgm:pt modelId="{9502DA42-B556-4084-947E-097214E90CA2}" type="pres">
      <dgm:prSet presAssocID="{88468473-04A7-4004-947E-06885AF97467}" presName="childTextVisible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B0AE45-1F20-47E0-954A-4496D8EE89F5}" type="pres">
      <dgm:prSet presAssocID="{88468473-04A7-4004-947E-06885AF97467}" presName="childTextHidden" presStyleLbl="bgAccFollowNode1" presStyleIdx="2" presStyleCnt="3"/>
      <dgm:spPr/>
      <dgm:t>
        <a:bodyPr/>
        <a:lstStyle/>
        <a:p>
          <a:endParaRPr lang="ru-RU"/>
        </a:p>
      </dgm:t>
    </dgm:pt>
    <dgm:pt modelId="{392A1BC1-8B3E-419F-AABB-C8EDDBCD267E}" type="pres">
      <dgm:prSet presAssocID="{88468473-04A7-4004-947E-06885AF9746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B872DE-84D9-4C2A-96A6-B911486A3DFA}" type="presOf" srcId="{F95CC4C2-175E-4D1B-BBB1-A3C9B2800F4E}" destId="{9502DA42-B556-4084-947E-097214E90CA2}" srcOrd="0" destOrd="0" presId="urn:microsoft.com/office/officeart/2005/8/layout/hProcess6"/>
    <dgm:cxn modelId="{44700DD6-195F-4AB5-A75C-DD97676A5226}" type="presOf" srcId="{257BD64C-887E-4126-BFD7-3E3D3A0CD9CA}" destId="{3CA56F17-8FFA-4F5F-A1FC-5DBE2286A896}" srcOrd="0" destOrd="0" presId="urn:microsoft.com/office/officeart/2005/8/layout/hProcess6"/>
    <dgm:cxn modelId="{3BD43C34-99FD-4BBA-A03F-98F58F04CD45}" srcId="{BCC811A1-6A1B-4B5F-A4A2-36259DAAE9F7}" destId="{88468473-04A7-4004-947E-06885AF97467}" srcOrd="2" destOrd="0" parTransId="{0A4A631D-954E-4726-8D7C-8D6CE8723DE3}" sibTransId="{9DE40CBA-981F-4422-9F54-66DCF29AEDCE}"/>
    <dgm:cxn modelId="{57554CAD-B4A7-4BD9-A78D-B38C4F24D304}" srcId="{BCC811A1-6A1B-4B5F-A4A2-36259DAAE9F7}" destId="{88A29301-DA37-4FE6-A898-D25E8365939C}" srcOrd="1" destOrd="0" parTransId="{3C76F575-A3E2-45EC-A5E4-97EF82221C07}" sibTransId="{85BA85A1-F6D6-472C-AA39-8CF3711B3B9A}"/>
    <dgm:cxn modelId="{725C396C-9347-4141-8B37-F56F2066B088}" srcId="{7C1DE2FC-44A1-4F79-855E-2EB1FB04BDBF}" destId="{956F8B60-4E6D-40E8-ACFE-3D2CB00010C2}" srcOrd="0" destOrd="0" parTransId="{F6DB73B6-7CB8-45F6-9D2E-E963C24F09EE}" sibTransId="{86337208-A2F4-4B5D-969B-0572338246F8}"/>
    <dgm:cxn modelId="{70709BD1-A687-463A-899E-B3DAF821E348}" type="presOf" srcId="{257BD64C-887E-4126-BFD7-3E3D3A0CD9CA}" destId="{6E937754-6939-4FBD-8D92-3BD2FC8B449A}" srcOrd="1" destOrd="0" presId="urn:microsoft.com/office/officeart/2005/8/layout/hProcess6"/>
    <dgm:cxn modelId="{93452175-E33E-4943-8CCB-A87510EB34E8}" type="presOf" srcId="{7C1DE2FC-44A1-4F79-855E-2EB1FB04BDBF}" destId="{7A1FB42C-AE15-419D-ABE2-F77117E1F428}" srcOrd="0" destOrd="0" presId="urn:microsoft.com/office/officeart/2005/8/layout/hProcess6"/>
    <dgm:cxn modelId="{35C0D22C-474B-4D54-BE42-3BBD63A9FBDE}" type="presOf" srcId="{956F8B60-4E6D-40E8-ACFE-3D2CB00010C2}" destId="{2D372464-B5A6-4BFD-B07D-A358167AF269}" srcOrd="0" destOrd="0" presId="urn:microsoft.com/office/officeart/2005/8/layout/hProcess6"/>
    <dgm:cxn modelId="{CBC6895F-9BDF-4D18-9198-9A4A3AE5A020}" srcId="{BCC811A1-6A1B-4B5F-A4A2-36259DAAE9F7}" destId="{7C1DE2FC-44A1-4F79-855E-2EB1FB04BDBF}" srcOrd="0" destOrd="0" parTransId="{54DA7849-48B8-4772-9655-731B91638112}" sibTransId="{F06D92F9-8F61-4041-85AC-AC724C042009}"/>
    <dgm:cxn modelId="{14C62F2E-2915-4AEF-B5E7-5752C91858AA}" type="presOf" srcId="{F95CC4C2-175E-4D1B-BBB1-A3C9B2800F4E}" destId="{9BB0AE45-1F20-47E0-954A-4496D8EE89F5}" srcOrd="1" destOrd="0" presId="urn:microsoft.com/office/officeart/2005/8/layout/hProcess6"/>
    <dgm:cxn modelId="{1D6CDA5A-4946-40C0-8063-DA2484ED4515}" srcId="{88A29301-DA37-4FE6-A898-D25E8365939C}" destId="{257BD64C-887E-4126-BFD7-3E3D3A0CD9CA}" srcOrd="0" destOrd="0" parTransId="{4AC5A87D-B676-455A-9A70-A3C90C8C2440}" sibTransId="{3B88903F-0A69-4107-A415-F26164CDE8F1}"/>
    <dgm:cxn modelId="{9723A965-A3C3-4618-B0BC-996A05DBE00D}" type="presOf" srcId="{BCC811A1-6A1B-4B5F-A4A2-36259DAAE9F7}" destId="{9B13FAFE-18D1-4DBC-94F8-13D8A34D3014}" srcOrd="0" destOrd="0" presId="urn:microsoft.com/office/officeart/2005/8/layout/hProcess6"/>
    <dgm:cxn modelId="{12328B7E-75A1-4D97-90DE-BE9A32B8BEE3}" type="presOf" srcId="{956F8B60-4E6D-40E8-ACFE-3D2CB00010C2}" destId="{A19072FC-60B6-48C3-8766-AF4F57F86891}" srcOrd="1" destOrd="0" presId="urn:microsoft.com/office/officeart/2005/8/layout/hProcess6"/>
    <dgm:cxn modelId="{E84F00CA-CEC6-4849-8718-6188B0729FE0}" srcId="{88468473-04A7-4004-947E-06885AF97467}" destId="{F95CC4C2-175E-4D1B-BBB1-A3C9B2800F4E}" srcOrd="0" destOrd="0" parTransId="{FDE019C0-45B2-41B0-A2F5-6DED6B8D9225}" sibTransId="{BE29B2A7-5054-47A3-A9E7-B67A6E729F83}"/>
    <dgm:cxn modelId="{2ED9E527-CB39-4F19-BAEE-CEFA3FB36462}" type="presOf" srcId="{88468473-04A7-4004-947E-06885AF97467}" destId="{392A1BC1-8B3E-419F-AABB-C8EDDBCD267E}" srcOrd="0" destOrd="0" presId="urn:microsoft.com/office/officeart/2005/8/layout/hProcess6"/>
    <dgm:cxn modelId="{C87CDBFB-5745-420F-8A2B-4912C5CD4CD8}" type="presOf" srcId="{88A29301-DA37-4FE6-A898-D25E8365939C}" destId="{AB73BE75-29F1-4588-A4E9-1AC18EE09C07}" srcOrd="0" destOrd="0" presId="urn:microsoft.com/office/officeart/2005/8/layout/hProcess6"/>
    <dgm:cxn modelId="{CAD1B683-44DA-4FE2-B527-195D27C9F79C}" type="presParOf" srcId="{9B13FAFE-18D1-4DBC-94F8-13D8A34D3014}" destId="{A05A9385-2AE8-4BBD-AB7D-1416E76F9338}" srcOrd="0" destOrd="0" presId="urn:microsoft.com/office/officeart/2005/8/layout/hProcess6"/>
    <dgm:cxn modelId="{C09F2F25-6AE7-4743-A0F7-A8DCDF3E5CEF}" type="presParOf" srcId="{A05A9385-2AE8-4BBD-AB7D-1416E76F9338}" destId="{8BE62A9C-8110-4D9C-A96B-8328DDC08A77}" srcOrd="0" destOrd="0" presId="urn:microsoft.com/office/officeart/2005/8/layout/hProcess6"/>
    <dgm:cxn modelId="{3A4F24DF-F51F-4C81-AF99-6178B61C2044}" type="presParOf" srcId="{A05A9385-2AE8-4BBD-AB7D-1416E76F9338}" destId="{2D372464-B5A6-4BFD-B07D-A358167AF269}" srcOrd="1" destOrd="0" presId="urn:microsoft.com/office/officeart/2005/8/layout/hProcess6"/>
    <dgm:cxn modelId="{B2D62C89-22A1-4767-B6A2-178DB4FA5B21}" type="presParOf" srcId="{A05A9385-2AE8-4BBD-AB7D-1416E76F9338}" destId="{A19072FC-60B6-48C3-8766-AF4F57F86891}" srcOrd="2" destOrd="0" presId="urn:microsoft.com/office/officeart/2005/8/layout/hProcess6"/>
    <dgm:cxn modelId="{75236143-53AD-422A-A7C7-1584E72320A0}" type="presParOf" srcId="{A05A9385-2AE8-4BBD-AB7D-1416E76F9338}" destId="{7A1FB42C-AE15-419D-ABE2-F77117E1F428}" srcOrd="3" destOrd="0" presId="urn:microsoft.com/office/officeart/2005/8/layout/hProcess6"/>
    <dgm:cxn modelId="{DD727B26-5A09-4FD2-950C-23C4EC98148F}" type="presParOf" srcId="{9B13FAFE-18D1-4DBC-94F8-13D8A34D3014}" destId="{77FD6D1F-8B91-4A96-A50B-0472E6B0CC57}" srcOrd="1" destOrd="0" presId="urn:microsoft.com/office/officeart/2005/8/layout/hProcess6"/>
    <dgm:cxn modelId="{1D077879-62E3-479F-AA73-BEBDDE2FF227}" type="presParOf" srcId="{9B13FAFE-18D1-4DBC-94F8-13D8A34D3014}" destId="{C4CA3F9E-7563-4138-91A2-F5FB2D8ACA4B}" srcOrd="2" destOrd="0" presId="urn:microsoft.com/office/officeart/2005/8/layout/hProcess6"/>
    <dgm:cxn modelId="{4E2CD1DD-0011-47E0-8861-9E4BBF79CE27}" type="presParOf" srcId="{C4CA3F9E-7563-4138-91A2-F5FB2D8ACA4B}" destId="{8F750F89-D403-4E37-BACD-229523004D96}" srcOrd="0" destOrd="0" presId="urn:microsoft.com/office/officeart/2005/8/layout/hProcess6"/>
    <dgm:cxn modelId="{8E1131D3-E63F-4C8C-B3DF-8123B525B35F}" type="presParOf" srcId="{C4CA3F9E-7563-4138-91A2-F5FB2D8ACA4B}" destId="{3CA56F17-8FFA-4F5F-A1FC-5DBE2286A896}" srcOrd="1" destOrd="0" presId="urn:microsoft.com/office/officeart/2005/8/layout/hProcess6"/>
    <dgm:cxn modelId="{3329E32C-FDC5-4F30-82F4-3D99ED7AF59B}" type="presParOf" srcId="{C4CA3F9E-7563-4138-91A2-F5FB2D8ACA4B}" destId="{6E937754-6939-4FBD-8D92-3BD2FC8B449A}" srcOrd="2" destOrd="0" presId="urn:microsoft.com/office/officeart/2005/8/layout/hProcess6"/>
    <dgm:cxn modelId="{CEF9962E-BF26-4E60-ACCD-AE9CBD472720}" type="presParOf" srcId="{C4CA3F9E-7563-4138-91A2-F5FB2D8ACA4B}" destId="{AB73BE75-29F1-4588-A4E9-1AC18EE09C07}" srcOrd="3" destOrd="0" presId="urn:microsoft.com/office/officeart/2005/8/layout/hProcess6"/>
    <dgm:cxn modelId="{2E82DA0F-BAB7-466E-8CC4-489AB6B988E8}" type="presParOf" srcId="{9B13FAFE-18D1-4DBC-94F8-13D8A34D3014}" destId="{32A766AF-0EE7-484F-8A93-277470CAE308}" srcOrd="3" destOrd="0" presId="urn:microsoft.com/office/officeart/2005/8/layout/hProcess6"/>
    <dgm:cxn modelId="{27A7B601-3D00-4527-BE99-B99513F30FFA}" type="presParOf" srcId="{9B13FAFE-18D1-4DBC-94F8-13D8A34D3014}" destId="{B280F42B-62A4-4FBE-A9F1-143325A95B16}" srcOrd="4" destOrd="0" presId="urn:microsoft.com/office/officeart/2005/8/layout/hProcess6"/>
    <dgm:cxn modelId="{D54EF883-20E7-4702-B550-EFF4E22DEF53}" type="presParOf" srcId="{B280F42B-62A4-4FBE-A9F1-143325A95B16}" destId="{6246035E-307B-425C-A7DD-393333469840}" srcOrd="0" destOrd="0" presId="urn:microsoft.com/office/officeart/2005/8/layout/hProcess6"/>
    <dgm:cxn modelId="{65321A64-3D0C-45D6-ADF3-3CCF087EAC20}" type="presParOf" srcId="{B280F42B-62A4-4FBE-A9F1-143325A95B16}" destId="{9502DA42-B556-4084-947E-097214E90CA2}" srcOrd="1" destOrd="0" presId="urn:microsoft.com/office/officeart/2005/8/layout/hProcess6"/>
    <dgm:cxn modelId="{12EA58F0-1A76-483B-B957-9A392A597634}" type="presParOf" srcId="{B280F42B-62A4-4FBE-A9F1-143325A95B16}" destId="{9BB0AE45-1F20-47E0-954A-4496D8EE89F5}" srcOrd="2" destOrd="0" presId="urn:microsoft.com/office/officeart/2005/8/layout/hProcess6"/>
    <dgm:cxn modelId="{AE82804F-6DFD-4D44-8D7F-A879C8C33B38}" type="presParOf" srcId="{B280F42B-62A4-4FBE-A9F1-143325A95B16}" destId="{392A1BC1-8B3E-419F-AABB-C8EDDBCD267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7F22124-B9FD-482D-BF76-2B83DA7B11E6}" type="doc">
      <dgm:prSet loTypeId="urn:microsoft.com/office/officeart/2005/8/layout/cycle1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5456C71-A3F5-4FA2-8B71-E4A16612E144}">
      <dgm:prSet phldrT="[Текст]" phldr="0"/>
      <dgm:spPr/>
      <dgm:t>
        <a:bodyPr/>
        <a:lstStyle/>
        <a:p>
          <a:endParaRPr lang="ru-RU" b="1">
            <a:latin typeface="Georgia"/>
          </a:endParaRPr>
        </a:p>
      </dgm:t>
    </dgm:pt>
    <dgm:pt modelId="{57A0AF2C-9523-492E-9F3C-83AF3AE151F3}" type="parTrans" cxnId="{FCCA56B3-4C52-47B9-A008-E11EA94AB238}">
      <dgm:prSet/>
      <dgm:spPr/>
      <dgm:t>
        <a:bodyPr/>
        <a:lstStyle/>
        <a:p>
          <a:endParaRPr lang="ru-RU"/>
        </a:p>
      </dgm:t>
    </dgm:pt>
    <dgm:pt modelId="{F95B40E1-1A49-4D42-9331-EA07946D9A9A}" type="sibTrans" cxnId="{FCCA56B3-4C52-47B9-A008-E11EA94AB238}">
      <dgm:prSet/>
      <dgm:spPr/>
      <dgm:t>
        <a:bodyPr/>
        <a:lstStyle/>
        <a:p>
          <a:endParaRPr lang="ru-RU"/>
        </a:p>
      </dgm:t>
    </dgm:pt>
    <dgm:pt modelId="{3B6632D0-4993-4C25-9850-65825667C02F}">
      <dgm:prSet phldrT="[Текст]" phldr="0"/>
      <dgm:spPr/>
      <dgm:t>
        <a:bodyPr/>
        <a:lstStyle/>
        <a:p>
          <a:endParaRPr lang="ru-RU" b="1">
            <a:latin typeface="Georgia"/>
          </a:endParaRPr>
        </a:p>
      </dgm:t>
    </dgm:pt>
    <dgm:pt modelId="{99AC38C9-8D3F-4E71-9E61-D92D74AF667C}" type="parTrans" cxnId="{95DF6A00-CEF7-4162-938E-1B09D371788F}">
      <dgm:prSet/>
      <dgm:spPr/>
      <dgm:t>
        <a:bodyPr/>
        <a:lstStyle/>
        <a:p>
          <a:endParaRPr lang="ru-RU"/>
        </a:p>
      </dgm:t>
    </dgm:pt>
    <dgm:pt modelId="{D08408CA-7123-4E0F-8A86-94FBC7115E1C}" type="sibTrans" cxnId="{95DF6A00-CEF7-4162-938E-1B09D371788F}">
      <dgm:prSet/>
      <dgm:spPr/>
      <dgm:t>
        <a:bodyPr/>
        <a:lstStyle/>
        <a:p>
          <a:endParaRPr lang="ru-RU"/>
        </a:p>
      </dgm:t>
    </dgm:pt>
    <dgm:pt modelId="{7BD5658A-D42A-49FC-B17A-595139C284EA}">
      <dgm:prSet phldr="0"/>
      <dgm:spPr/>
      <dgm:t>
        <a:bodyPr/>
        <a:lstStyle/>
        <a:p>
          <a:pPr rtl="0"/>
          <a:endParaRPr lang="ru-RU" b="1">
            <a:latin typeface="Georgia"/>
          </a:endParaRPr>
        </a:p>
      </dgm:t>
    </dgm:pt>
    <dgm:pt modelId="{6CA315B6-A641-4EFB-AD84-B7703723D089}" type="parTrans" cxnId="{70151133-95FB-4ED9-B169-A6AD9433532A}">
      <dgm:prSet/>
      <dgm:spPr/>
      <dgm:t>
        <a:bodyPr/>
        <a:lstStyle/>
        <a:p>
          <a:endParaRPr lang="ru-RU"/>
        </a:p>
      </dgm:t>
    </dgm:pt>
    <dgm:pt modelId="{9C605425-DEE7-4D79-84EA-ECE1FB63F902}" type="sibTrans" cxnId="{70151133-95FB-4ED9-B169-A6AD9433532A}">
      <dgm:prSet/>
      <dgm:spPr/>
      <dgm:t>
        <a:bodyPr/>
        <a:lstStyle/>
        <a:p>
          <a:endParaRPr lang="ru-RU"/>
        </a:p>
      </dgm:t>
    </dgm:pt>
    <dgm:pt modelId="{8D081CBD-3DB3-4703-AC7C-90C59F58D754}">
      <dgm:prSet phldr="0"/>
      <dgm:spPr/>
      <dgm:t>
        <a:bodyPr/>
        <a:lstStyle/>
        <a:p>
          <a:endParaRPr lang="ru-RU" b="1">
            <a:latin typeface="Georgia"/>
          </a:endParaRPr>
        </a:p>
      </dgm:t>
    </dgm:pt>
    <dgm:pt modelId="{D1BCE4C6-15AB-48FE-865D-D4585BC42A17}" type="parTrans" cxnId="{A295A4FE-8DF0-4BE1-9D87-0BDB58174792}">
      <dgm:prSet/>
      <dgm:spPr/>
      <dgm:t>
        <a:bodyPr/>
        <a:lstStyle/>
        <a:p>
          <a:endParaRPr lang="ru-RU"/>
        </a:p>
      </dgm:t>
    </dgm:pt>
    <dgm:pt modelId="{65788103-5439-4302-9112-368AFFE97972}" type="sibTrans" cxnId="{A295A4FE-8DF0-4BE1-9D87-0BDB58174792}">
      <dgm:prSet/>
      <dgm:spPr/>
      <dgm:t>
        <a:bodyPr/>
        <a:lstStyle/>
        <a:p>
          <a:endParaRPr lang="ru-RU"/>
        </a:p>
      </dgm:t>
    </dgm:pt>
    <dgm:pt modelId="{C51CE0F4-1049-4FEC-921D-3698F1E1C9B8}">
      <dgm:prSet phldr="0"/>
      <dgm:spPr/>
      <dgm:t>
        <a:bodyPr/>
        <a:lstStyle/>
        <a:p>
          <a:endParaRPr lang="ru-RU" b="1">
            <a:latin typeface="Georgia"/>
          </a:endParaRPr>
        </a:p>
      </dgm:t>
    </dgm:pt>
    <dgm:pt modelId="{D83BD672-C555-428B-B6CF-00B9719CE3CE}" type="parTrans" cxnId="{94956185-5003-41A9-ACF4-67EE29556F3F}">
      <dgm:prSet/>
      <dgm:spPr/>
      <dgm:t>
        <a:bodyPr/>
        <a:lstStyle/>
        <a:p>
          <a:endParaRPr lang="ru-RU"/>
        </a:p>
      </dgm:t>
    </dgm:pt>
    <dgm:pt modelId="{BB8E3AE3-2445-40E7-891D-8663A7AF04B2}" type="sibTrans" cxnId="{94956185-5003-41A9-ACF4-67EE29556F3F}">
      <dgm:prSet/>
      <dgm:spPr/>
      <dgm:t>
        <a:bodyPr/>
        <a:lstStyle/>
        <a:p>
          <a:endParaRPr lang="ru-RU"/>
        </a:p>
      </dgm:t>
    </dgm:pt>
    <dgm:pt modelId="{93FDDAE7-ECD6-4624-AED6-B9DF4A840303}">
      <dgm:prSet phldr="0"/>
      <dgm:spPr/>
      <dgm:t>
        <a:bodyPr/>
        <a:lstStyle/>
        <a:p>
          <a:endParaRPr lang="ru-RU" b="1">
            <a:latin typeface="Georgia"/>
          </a:endParaRPr>
        </a:p>
      </dgm:t>
    </dgm:pt>
    <dgm:pt modelId="{E022156F-206E-4217-AE2C-51F376C6A0EA}" type="parTrans" cxnId="{3AF507C2-11E3-4F54-862D-2E28CC349AB7}">
      <dgm:prSet/>
      <dgm:spPr/>
      <dgm:t>
        <a:bodyPr/>
        <a:lstStyle/>
        <a:p>
          <a:endParaRPr lang="ru-RU"/>
        </a:p>
      </dgm:t>
    </dgm:pt>
    <dgm:pt modelId="{BFF4D863-0F03-4C7B-87D3-BAAE9F24D023}" type="sibTrans" cxnId="{3AF507C2-11E3-4F54-862D-2E28CC349AB7}">
      <dgm:prSet/>
      <dgm:spPr/>
      <dgm:t>
        <a:bodyPr/>
        <a:lstStyle/>
        <a:p>
          <a:endParaRPr lang="ru-RU"/>
        </a:p>
      </dgm:t>
    </dgm:pt>
    <dgm:pt modelId="{FD428522-BA0A-4EC3-86DD-C4CB9375302B}" type="pres">
      <dgm:prSet presAssocID="{C7F22124-B9FD-482D-BF76-2B83DA7B11E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410DA0E-1144-4644-A3C4-01FB9BCA0942}" type="pres">
      <dgm:prSet presAssocID="{35456C71-A3F5-4FA2-8B71-E4A16612E144}" presName="dummy" presStyleCnt="0"/>
      <dgm:spPr/>
    </dgm:pt>
    <dgm:pt modelId="{209C48CC-4BD1-474F-9A7C-3EDCCCA329B4}" type="pres">
      <dgm:prSet presAssocID="{35456C71-A3F5-4FA2-8B71-E4A16612E144}" presName="node" presStyleLbl="revTx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A42780-8843-48F3-9499-37970CA80738}" type="pres">
      <dgm:prSet presAssocID="{F95B40E1-1A49-4D42-9331-EA07946D9A9A}" presName="sibTrans" presStyleLbl="node1" presStyleIdx="0" presStyleCnt="6"/>
      <dgm:spPr/>
      <dgm:t>
        <a:bodyPr/>
        <a:lstStyle/>
        <a:p>
          <a:endParaRPr lang="ru-RU"/>
        </a:p>
      </dgm:t>
    </dgm:pt>
    <dgm:pt modelId="{98A0C087-5D98-4AAA-BB08-2EC6AF22499E}" type="pres">
      <dgm:prSet presAssocID="{8D081CBD-3DB3-4703-AC7C-90C59F58D754}" presName="dummy" presStyleCnt="0"/>
      <dgm:spPr/>
    </dgm:pt>
    <dgm:pt modelId="{310F1509-72F4-42F2-BA08-8684A2D1D60F}" type="pres">
      <dgm:prSet presAssocID="{8D081CBD-3DB3-4703-AC7C-90C59F58D754}" presName="node" presStyleLbl="revTx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B3430-6D75-4AF4-B402-808EDF356335}" type="pres">
      <dgm:prSet presAssocID="{65788103-5439-4302-9112-368AFFE97972}" presName="sibTrans" presStyleLbl="node1" presStyleIdx="1" presStyleCnt="6"/>
      <dgm:spPr/>
      <dgm:t>
        <a:bodyPr/>
        <a:lstStyle/>
        <a:p>
          <a:endParaRPr lang="ru-RU"/>
        </a:p>
      </dgm:t>
    </dgm:pt>
    <dgm:pt modelId="{666DA03F-8B08-4A61-8974-165E11AAB3D3}" type="pres">
      <dgm:prSet presAssocID="{C51CE0F4-1049-4FEC-921D-3698F1E1C9B8}" presName="dummy" presStyleCnt="0"/>
      <dgm:spPr/>
    </dgm:pt>
    <dgm:pt modelId="{DE7B86B5-5396-43EE-8DEE-B5BA1A05A4AF}" type="pres">
      <dgm:prSet presAssocID="{C51CE0F4-1049-4FEC-921D-3698F1E1C9B8}" presName="node" presStyleLbl="revTx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3E775F-366D-4C0C-8C8B-5660397B349C}" type="pres">
      <dgm:prSet presAssocID="{BB8E3AE3-2445-40E7-891D-8663A7AF04B2}" presName="sibTrans" presStyleLbl="node1" presStyleIdx="2" presStyleCnt="6"/>
      <dgm:spPr/>
      <dgm:t>
        <a:bodyPr/>
        <a:lstStyle/>
        <a:p>
          <a:endParaRPr lang="ru-RU"/>
        </a:p>
      </dgm:t>
    </dgm:pt>
    <dgm:pt modelId="{D83F771A-75C0-4AC5-9D49-BC441EF48753}" type="pres">
      <dgm:prSet presAssocID="{93FDDAE7-ECD6-4624-AED6-B9DF4A840303}" presName="dummy" presStyleCnt="0"/>
      <dgm:spPr/>
    </dgm:pt>
    <dgm:pt modelId="{DA4459FD-371C-4A9D-861C-49BB923AAA64}" type="pres">
      <dgm:prSet presAssocID="{93FDDAE7-ECD6-4624-AED6-B9DF4A840303}" presName="node" presStyleLbl="revTx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7D7AF-4527-472A-B7C6-82E5455FF5BF}" type="pres">
      <dgm:prSet presAssocID="{BFF4D863-0F03-4C7B-87D3-BAAE9F24D023}" presName="sibTrans" presStyleLbl="node1" presStyleIdx="3" presStyleCnt="6"/>
      <dgm:spPr/>
      <dgm:t>
        <a:bodyPr/>
        <a:lstStyle/>
        <a:p>
          <a:endParaRPr lang="ru-RU"/>
        </a:p>
      </dgm:t>
    </dgm:pt>
    <dgm:pt modelId="{06CC51E0-B311-484D-8A66-1BE116FDE28E}" type="pres">
      <dgm:prSet presAssocID="{3B6632D0-4993-4C25-9850-65825667C02F}" presName="dummy" presStyleCnt="0"/>
      <dgm:spPr/>
    </dgm:pt>
    <dgm:pt modelId="{1A5DC1EF-CFB1-4FD2-AA54-CFFBC5BBC400}" type="pres">
      <dgm:prSet presAssocID="{3B6632D0-4993-4C25-9850-65825667C02F}" presName="node" presStyleLbl="revTx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E1CD82-A7B5-45D1-BE7E-29300B430E0A}" type="pres">
      <dgm:prSet presAssocID="{D08408CA-7123-4E0F-8A86-94FBC7115E1C}" presName="sibTrans" presStyleLbl="node1" presStyleIdx="4" presStyleCnt="6"/>
      <dgm:spPr/>
      <dgm:t>
        <a:bodyPr/>
        <a:lstStyle/>
        <a:p>
          <a:endParaRPr lang="ru-RU"/>
        </a:p>
      </dgm:t>
    </dgm:pt>
    <dgm:pt modelId="{B1746199-AB18-44A9-A0CE-D83D93424DA7}" type="pres">
      <dgm:prSet presAssocID="{7BD5658A-D42A-49FC-B17A-595139C284EA}" presName="dummy" presStyleCnt="0"/>
      <dgm:spPr/>
    </dgm:pt>
    <dgm:pt modelId="{20E2800C-2527-43AC-AE2B-1F4762AE5B0A}" type="pres">
      <dgm:prSet presAssocID="{7BD5658A-D42A-49FC-B17A-595139C284EA}" presName="node" presStyleLbl="revTx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BA1CBD-ABCC-4D12-8F75-80511AAA1913}" type="pres">
      <dgm:prSet presAssocID="{9C605425-DEE7-4D79-84EA-ECE1FB63F902}" presName="sibTrans" presStyleLbl="node1" presStyleIdx="5" presStyleCnt="6"/>
      <dgm:spPr/>
      <dgm:t>
        <a:bodyPr/>
        <a:lstStyle/>
        <a:p>
          <a:endParaRPr lang="ru-RU"/>
        </a:p>
      </dgm:t>
    </dgm:pt>
  </dgm:ptLst>
  <dgm:cxnLst>
    <dgm:cxn modelId="{A295A4FE-8DF0-4BE1-9D87-0BDB58174792}" srcId="{C7F22124-B9FD-482D-BF76-2B83DA7B11E6}" destId="{8D081CBD-3DB3-4703-AC7C-90C59F58D754}" srcOrd="1" destOrd="0" parTransId="{D1BCE4C6-15AB-48FE-865D-D4585BC42A17}" sibTransId="{65788103-5439-4302-9112-368AFFE97972}"/>
    <dgm:cxn modelId="{8194FBD5-F022-4FF1-BA9A-D1F4C0D5A302}" type="presOf" srcId="{35456C71-A3F5-4FA2-8B71-E4A16612E144}" destId="{209C48CC-4BD1-474F-9A7C-3EDCCCA329B4}" srcOrd="0" destOrd="0" presId="urn:microsoft.com/office/officeart/2005/8/layout/cycle1"/>
    <dgm:cxn modelId="{FCCA56B3-4C52-47B9-A008-E11EA94AB238}" srcId="{C7F22124-B9FD-482D-BF76-2B83DA7B11E6}" destId="{35456C71-A3F5-4FA2-8B71-E4A16612E144}" srcOrd="0" destOrd="0" parTransId="{57A0AF2C-9523-492E-9F3C-83AF3AE151F3}" sibTransId="{F95B40E1-1A49-4D42-9331-EA07946D9A9A}"/>
    <dgm:cxn modelId="{E00FB5CE-811C-4E8C-9D8C-9FDE201879AC}" type="presOf" srcId="{D08408CA-7123-4E0F-8A86-94FBC7115E1C}" destId="{69E1CD82-A7B5-45D1-BE7E-29300B430E0A}" srcOrd="0" destOrd="0" presId="urn:microsoft.com/office/officeart/2005/8/layout/cycle1"/>
    <dgm:cxn modelId="{95DF6A00-CEF7-4162-938E-1B09D371788F}" srcId="{C7F22124-B9FD-482D-BF76-2B83DA7B11E6}" destId="{3B6632D0-4993-4C25-9850-65825667C02F}" srcOrd="4" destOrd="0" parTransId="{99AC38C9-8D3F-4E71-9E61-D92D74AF667C}" sibTransId="{D08408CA-7123-4E0F-8A86-94FBC7115E1C}"/>
    <dgm:cxn modelId="{3AF507C2-11E3-4F54-862D-2E28CC349AB7}" srcId="{C7F22124-B9FD-482D-BF76-2B83DA7B11E6}" destId="{93FDDAE7-ECD6-4624-AED6-B9DF4A840303}" srcOrd="3" destOrd="0" parTransId="{E022156F-206E-4217-AE2C-51F376C6A0EA}" sibTransId="{BFF4D863-0F03-4C7B-87D3-BAAE9F24D023}"/>
    <dgm:cxn modelId="{A9161978-D9F1-434C-81C4-11E545DDF0C6}" type="presOf" srcId="{9C605425-DEE7-4D79-84EA-ECE1FB63F902}" destId="{67BA1CBD-ABCC-4D12-8F75-80511AAA1913}" srcOrd="0" destOrd="0" presId="urn:microsoft.com/office/officeart/2005/8/layout/cycle1"/>
    <dgm:cxn modelId="{C62BC433-02E7-491E-BEB1-70F28008FC8F}" type="presOf" srcId="{C7F22124-B9FD-482D-BF76-2B83DA7B11E6}" destId="{FD428522-BA0A-4EC3-86DD-C4CB9375302B}" srcOrd="0" destOrd="0" presId="urn:microsoft.com/office/officeart/2005/8/layout/cycle1"/>
    <dgm:cxn modelId="{A6707EF0-A876-4FDC-B92A-108753594720}" type="presOf" srcId="{3B6632D0-4993-4C25-9850-65825667C02F}" destId="{1A5DC1EF-CFB1-4FD2-AA54-CFFBC5BBC400}" srcOrd="0" destOrd="0" presId="urn:microsoft.com/office/officeart/2005/8/layout/cycle1"/>
    <dgm:cxn modelId="{992563AC-41A6-47B1-A18E-AA5D33647234}" type="presOf" srcId="{7BD5658A-D42A-49FC-B17A-595139C284EA}" destId="{20E2800C-2527-43AC-AE2B-1F4762AE5B0A}" srcOrd="0" destOrd="0" presId="urn:microsoft.com/office/officeart/2005/8/layout/cycle1"/>
    <dgm:cxn modelId="{FB9413B5-9343-43C1-9F86-E1FBAE1747C1}" type="presOf" srcId="{F95B40E1-1A49-4D42-9331-EA07946D9A9A}" destId="{F0A42780-8843-48F3-9499-37970CA80738}" srcOrd="0" destOrd="0" presId="urn:microsoft.com/office/officeart/2005/8/layout/cycle1"/>
    <dgm:cxn modelId="{ED44BC54-0CB7-4647-9060-A3564D5CFCED}" type="presOf" srcId="{8D081CBD-3DB3-4703-AC7C-90C59F58D754}" destId="{310F1509-72F4-42F2-BA08-8684A2D1D60F}" srcOrd="0" destOrd="0" presId="urn:microsoft.com/office/officeart/2005/8/layout/cycle1"/>
    <dgm:cxn modelId="{A5524CAF-7DDB-4530-853A-1989687592CB}" type="presOf" srcId="{93FDDAE7-ECD6-4624-AED6-B9DF4A840303}" destId="{DA4459FD-371C-4A9D-861C-49BB923AAA64}" srcOrd="0" destOrd="0" presId="urn:microsoft.com/office/officeart/2005/8/layout/cycle1"/>
    <dgm:cxn modelId="{70151133-95FB-4ED9-B169-A6AD9433532A}" srcId="{C7F22124-B9FD-482D-BF76-2B83DA7B11E6}" destId="{7BD5658A-D42A-49FC-B17A-595139C284EA}" srcOrd="5" destOrd="0" parTransId="{6CA315B6-A641-4EFB-AD84-B7703723D089}" sibTransId="{9C605425-DEE7-4D79-84EA-ECE1FB63F902}"/>
    <dgm:cxn modelId="{26830E58-7586-4AD5-915D-4B46CD78B8B2}" type="presOf" srcId="{65788103-5439-4302-9112-368AFFE97972}" destId="{B65B3430-6D75-4AF4-B402-808EDF356335}" srcOrd="0" destOrd="0" presId="urn:microsoft.com/office/officeart/2005/8/layout/cycle1"/>
    <dgm:cxn modelId="{470B39BE-346C-4E65-877D-A7AE20B7FC97}" type="presOf" srcId="{BFF4D863-0F03-4C7B-87D3-BAAE9F24D023}" destId="{6367D7AF-4527-472A-B7C6-82E5455FF5BF}" srcOrd="0" destOrd="0" presId="urn:microsoft.com/office/officeart/2005/8/layout/cycle1"/>
    <dgm:cxn modelId="{381628D1-15EE-4991-BA68-AA432AE8B583}" type="presOf" srcId="{BB8E3AE3-2445-40E7-891D-8663A7AF04B2}" destId="{023E775F-366D-4C0C-8C8B-5660397B349C}" srcOrd="0" destOrd="0" presId="urn:microsoft.com/office/officeart/2005/8/layout/cycle1"/>
    <dgm:cxn modelId="{FEE54657-B5B5-421D-8E3B-DCBBD9F29B1B}" type="presOf" srcId="{C51CE0F4-1049-4FEC-921D-3698F1E1C9B8}" destId="{DE7B86B5-5396-43EE-8DEE-B5BA1A05A4AF}" srcOrd="0" destOrd="0" presId="urn:microsoft.com/office/officeart/2005/8/layout/cycle1"/>
    <dgm:cxn modelId="{94956185-5003-41A9-ACF4-67EE29556F3F}" srcId="{C7F22124-B9FD-482D-BF76-2B83DA7B11E6}" destId="{C51CE0F4-1049-4FEC-921D-3698F1E1C9B8}" srcOrd="2" destOrd="0" parTransId="{D83BD672-C555-428B-B6CF-00B9719CE3CE}" sibTransId="{BB8E3AE3-2445-40E7-891D-8663A7AF04B2}"/>
    <dgm:cxn modelId="{0C1F39AD-51B6-4F5E-9D6E-D110D6A07E9B}" type="presParOf" srcId="{FD428522-BA0A-4EC3-86DD-C4CB9375302B}" destId="{A410DA0E-1144-4644-A3C4-01FB9BCA0942}" srcOrd="0" destOrd="0" presId="urn:microsoft.com/office/officeart/2005/8/layout/cycle1"/>
    <dgm:cxn modelId="{E04FAB2C-D971-4696-A515-A4EEC0EBFE1F}" type="presParOf" srcId="{FD428522-BA0A-4EC3-86DD-C4CB9375302B}" destId="{209C48CC-4BD1-474F-9A7C-3EDCCCA329B4}" srcOrd="1" destOrd="0" presId="urn:microsoft.com/office/officeart/2005/8/layout/cycle1"/>
    <dgm:cxn modelId="{C0936B60-904E-4D04-989B-353FE314F10C}" type="presParOf" srcId="{FD428522-BA0A-4EC3-86DD-C4CB9375302B}" destId="{F0A42780-8843-48F3-9499-37970CA80738}" srcOrd="2" destOrd="0" presId="urn:microsoft.com/office/officeart/2005/8/layout/cycle1"/>
    <dgm:cxn modelId="{257FF2A8-7B32-41E6-9783-69D3E9FDFFC4}" type="presParOf" srcId="{FD428522-BA0A-4EC3-86DD-C4CB9375302B}" destId="{98A0C087-5D98-4AAA-BB08-2EC6AF22499E}" srcOrd="3" destOrd="0" presId="urn:microsoft.com/office/officeart/2005/8/layout/cycle1"/>
    <dgm:cxn modelId="{02F05893-D85E-43A0-BC17-7AF245FB0CC0}" type="presParOf" srcId="{FD428522-BA0A-4EC3-86DD-C4CB9375302B}" destId="{310F1509-72F4-42F2-BA08-8684A2D1D60F}" srcOrd="4" destOrd="0" presId="urn:microsoft.com/office/officeart/2005/8/layout/cycle1"/>
    <dgm:cxn modelId="{E2D1631A-3B80-4031-9434-5C40C37752D9}" type="presParOf" srcId="{FD428522-BA0A-4EC3-86DD-C4CB9375302B}" destId="{B65B3430-6D75-4AF4-B402-808EDF356335}" srcOrd="5" destOrd="0" presId="urn:microsoft.com/office/officeart/2005/8/layout/cycle1"/>
    <dgm:cxn modelId="{A0B9A14E-C1F5-4FE8-B95F-EBA32CBBAF24}" type="presParOf" srcId="{FD428522-BA0A-4EC3-86DD-C4CB9375302B}" destId="{666DA03F-8B08-4A61-8974-165E11AAB3D3}" srcOrd="6" destOrd="0" presId="urn:microsoft.com/office/officeart/2005/8/layout/cycle1"/>
    <dgm:cxn modelId="{19691EBB-F73A-4F4C-9E3B-38E0E578DD0E}" type="presParOf" srcId="{FD428522-BA0A-4EC3-86DD-C4CB9375302B}" destId="{DE7B86B5-5396-43EE-8DEE-B5BA1A05A4AF}" srcOrd="7" destOrd="0" presId="urn:microsoft.com/office/officeart/2005/8/layout/cycle1"/>
    <dgm:cxn modelId="{AE5B2148-84AA-4F01-B755-3E8AE7661337}" type="presParOf" srcId="{FD428522-BA0A-4EC3-86DD-C4CB9375302B}" destId="{023E775F-366D-4C0C-8C8B-5660397B349C}" srcOrd="8" destOrd="0" presId="urn:microsoft.com/office/officeart/2005/8/layout/cycle1"/>
    <dgm:cxn modelId="{5A8E5956-C361-4DEF-87E4-C2333B9C5410}" type="presParOf" srcId="{FD428522-BA0A-4EC3-86DD-C4CB9375302B}" destId="{D83F771A-75C0-4AC5-9D49-BC441EF48753}" srcOrd="9" destOrd="0" presId="urn:microsoft.com/office/officeart/2005/8/layout/cycle1"/>
    <dgm:cxn modelId="{F05977B0-D144-4311-9BA0-68CBA5A9769C}" type="presParOf" srcId="{FD428522-BA0A-4EC3-86DD-C4CB9375302B}" destId="{DA4459FD-371C-4A9D-861C-49BB923AAA64}" srcOrd="10" destOrd="0" presId="urn:microsoft.com/office/officeart/2005/8/layout/cycle1"/>
    <dgm:cxn modelId="{D612E287-3F74-4FE9-9256-E4F63DBE2263}" type="presParOf" srcId="{FD428522-BA0A-4EC3-86DD-C4CB9375302B}" destId="{6367D7AF-4527-472A-B7C6-82E5455FF5BF}" srcOrd="11" destOrd="0" presId="urn:microsoft.com/office/officeart/2005/8/layout/cycle1"/>
    <dgm:cxn modelId="{4592CA13-52FB-47D8-9D20-06A84976F8D3}" type="presParOf" srcId="{FD428522-BA0A-4EC3-86DD-C4CB9375302B}" destId="{06CC51E0-B311-484D-8A66-1BE116FDE28E}" srcOrd="12" destOrd="0" presId="urn:microsoft.com/office/officeart/2005/8/layout/cycle1"/>
    <dgm:cxn modelId="{DF6B65A3-D36F-4C10-BAA8-B89E72B35927}" type="presParOf" srcId="{FD428522-BA0A-4EC3-86DD-C4CB9375302B}" destId="{1A5DC1EF-CFB1-4FD2-AA54-CFFBC5BBC400}" srcOrd="13" destOrd="0" presId="urn:microsoft.com/office/officeart/2005/8/layout/cycle1"/>
    <dgm:cxn modelId="{4DB567FC-952A-4C90-A0CC-A14E433B5D30}" type="presParOf" srcId="{FD428522-BA0A-4EC3-86DD-C4CB9375302B}" destId="{69E1CD82-A7B5-45D1-BE7E-29300B430E0A}" srcOrd="14" destOrd="0" presId="urn:microsoft.com/office/officeart/2005/8/layout/cycle1"/>
    <dgm:cxn modelId="{59261E4A-B4FC-4C1D-96C8-7178F098B22E}" type="presParOf" srcId="{FD428522-BA0A-4EC3-86DD-C4CB9375302B}" destId="{B1746199-AB18-44A9-A0CE-D83D93424DA7}" srcOrd="15" destOrd="0" presId="urn:microsoft.com/office/officeart/2005/8/layout/cycle1"/>
    <dgm:cxn modelId="{9DBD6383-2B67-4D32-A9FE-3364B8CE3A08}" type="presParOf" srcId="{FD428522-BA0A-4EC3-86DD-C4CB9375302B}" destId="{20E2800C-2527-43AC-AE2B-1F4762AE5B0A}" srcOrd="16" destOrd="0" presId="urn:microsoft.com/office/officeart/2005/8/layout/cycle1"/>
    <dgm:cxn modelId="{ADB09496-39E2-464A-8D79-E2EAE4CE9325}" type="presParOf" srcId="{FD428522-BA0A-4EC3-86DD-C4CB9375302B}" destId="{67BA1CBD-ABCC-4D12-8F75-80511AAA1913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162A63-5EAD-4E52-9579-A0342103084D}" type="doc">
      <dgm:prSet loTypeId="urn:microsoft.com/office/officeart/2009/layout/CircleArrowProcess" loCatId="cycle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6DE302-E7A3-4722-9EFA-A9FAF1A7DDAC}">
      <dgm:prSet phldrT="[Текст]" custT="1"/>
      <dgm:spPr/>
      <dgm:t>
        <a:bodyPr/>
        <a:lstStyle/>
        <a:p>
          <a:r>
            <a:rPr lang="ru-RU" sz="1200" b="1" dirty="0" smtClean="0">
              <a:solidFill>
                <a:schemeClr val="bg2">
                  <a:lumMod val="10000"/>
                </a:schemeClr>
              </a:solidFill>
              <a:latin typeface="Franklin Gothic Heavy" panose="020B0903020102020204" pitchFamily="34" charset="0"/>
            </a:rPr>
            <a:t>СИСТЕМАТИЧНОСТЬ</a:t>
          </a:r>
          <a:endParaRPr lang="ru-RU" sz="1100" b="1" dirty="0">
            <a:solidFill>
              <a:schemeClr val="bg2">
                <a:lumMod val="10000"/>
              </a:schemeClr>
            </a:solidFill>
            <a:latin typeface="Franklin Gothic Heavy" panose="020B0903020102020204" pitchFamily="34" charset="0"/>
          </a:endParaRPr>
        </a:p>
      </dgm:t>
    </dgm:pt>
    <dgm:pt modelId="{6222ACDA-A3CA-46BA-9B6C-02ABDD635D1F}" type="parTrans" cxnId="{67E14413-B6F4-4156-A9E4-D4F1F4664199}">
      <dgm:prSet/>
      <dgm:spPr/>
      <dgm:t>
        <a:bodyPr/>
        <a:lstStyle/>
        <a:p>
          <a:endParaRPr lang="ru-RU"/>
        </a:p>
      </dgm:t>
    </dgm:pt>
    <dgm:pt modelId="{722BB9B6-40CA-476B-97C4-ACCEFEC8172C}" type="sibTrans" cxnId="{67E14413-B6F4-4156-A9E4-D4F1F4664199}">
      <dgm:prSet/>
      <dgm:spPr/>
      <dgm:t>
        <a:bodyPr/>
        <a:lstStyle/>
        <a:p>
          <a:endParaRPr lang="ru-RU"/>
        </a:p>
      </dgm:t>
    </dgm:pt>
    <dgm:pt modelId="{BBD72655-A572-4692-9C8B-34DFE01B0F3A}">
      <dgm:prSet phldrT="[Текст]" phldr="1"/>
      <dgm:spPr/>
      <dgm:t>
        <a:bodyPr/>
        <a:lstStyle/>
        <a:p>
          <a:endParaRPr lang="ru-RU" dirty="0">
            <a:solidFill>
              <a:schemeClr val="bg1"/>
            </a:solidFill>
          </a:endParaRPr>
        </a:p>
      </dgm:t>
    </dgm:pt>
    <dgm:pt modelId="{FB827626-2443-4B5D-BA1A-33D7BA2F32D6}" type="parTrans" cxnId="{8CA4145A-FEB8-4485-B43F-5AFBA77EE7B1}">
      <dgm:prSet/>
      <dgm:spPr/>
      <dgm:t>
        <a:bodyPr/>
        <a:lstStyle/>
        <a:p>
          <a:endParaRPr lang="ru-RU"/>
        </a:p>
      </dgm:t>
    </dgm:pt>
    <dgm:pt modelId="{2C205299-0A19-4700-8C5B-F79D5DA6380F}" type="sibTrans" cxnId="{8CA4145A-FEB8-4485-B43F-5AFBA77EE7B1}">
      <dgm:prSet/>
      <dgm:spPr/>
      <dgm:t>
        <a:bodyPr/>
        <a:lstStyle/>
        <a:p>
          <a:endParaRPr lang="ru-RU"/>
        </a:p>
      </dgm:t>
    </dgm:pt>
    <dgm:pt modelId="{ABFC1276-85AA-43A9-B8DD-9744713F907E}">
      <dgm:prSet phldrT="[Текст]" custT="1"/>
      <dgm:spPr/>
      <dgm:t>
        <a:bodyPr/>
        <a:lstStyle/>
        <a:p>
          <a:r>
            <a:rPr lang="ru-RU" sz="1200" b="1" dirty="0" smtClean="0">
              <a:latin typeface="Franklin Gothic Heavy" panose="020B0903020102020204" pitchFamily="34" charset="0"/>
            </a:rPr>
            <a:t>ОБЪЕКТИВНОСТЬ</a:t>
          </a:r>
          <a:endParaRPr lang="ru-RU" sz="1200" b="1" dirty="0">
            <a:latin typeface="Franklin Gothic Heavy" panose="020B0903020102020204" pitchFamily="34" charset="0"/>
          </a:endParaRPr>
        </a:p>
      </dgm:t>
    </dgm:pt>
    <dgm:pt modelId="{CC47E929-7A3D-46D3-956D-705B789CF28A}" type="parTrans" cxnId="{76A37898-B08C-4391-A796-E3BFA878E36C}">
      <dgm:prSet/>
      <dgm:spPr/>
      <dgm:t>
        <a:bodyPr/>
        <a:lstStyle/>
        <a:p>
          <a:endParaRPr lang="ru-RU"/>
        </a:p>
      </dgm:t>
    </dgm:pt>
    <dgm:pt modelId="{60044D49-5412-42DE-B841-E4C5D2BA6623}" type="sibTrans" cxnId="{76A37898-B08C-4391-A796-E3BFA878E36C}">
      <dgm:prSet/>
      <dgm:spPr/>
      <dgm:t>
        <a:bodyPr/>
        <a:lstStyle/>
        <a:p>
          <a:endParaRPr lang="ru-RU"/>
        </a:p>
      </dgm:t>
    </dgm:pt>
    <dgm:pt modelId="{20D70918-880C-4C8C-8F76-45578EAEEAB1}">
      <dgm:prSet phldrT="[Текст]" phldr="1"/>
      <dgm:spPr/>
      <dgm:t>
        <a:bodyPr/>
        <a:lstStyle/>
        <a:p>
          <a:endParaRPr lang="ru-RU" dirty="0">
            <a:solidFill>
              <a:schemeClr val="bg1"/>
            </a:solidFill>
          </a:endParaRPr>
        </a:p>
      </dgm:t>
    </dgm:pt>
    <dgm:pt modelId="{7DD38F85-7737-4F29-97BB-9ECDFC956DF3}" type="parTrans" cxnId="{C6857937-E580-4F16-B0AC-ECCF2ED84CAE}">
      <dgm:prSet/>
      <dgm:spPr/>
      <dgm:t>
        <a:bodyPr/>
        <a:lstStyle/>
        <a:p>
          <a:endParaRPr lang="ru-RU"/>
        </a:p>
      </dgm:t>
    </dgm:pt>
    <dgm:pt modelId="{7C3F8589-85A5-41F6-859A-D26FB035E293}" type="sibTrans" cxnId="{C6857937-E580-4F16-B0AC-ECCF2ED84CAE}">
      <dgm:prSet/>
      <dgm:spPr/>
      <dgm:t>
        <a:bodyPr/>
        <a:lstStyle/>
        <a:p>
          <a:endParaRPr lang="ru-RU"/>
        </a:p>
      </dgm:t>
    </dgm:pt>
    <dgm:pt modelId="{B1F27B54-2EE0-4F72-B8F7-80B102E36B23}">
      <dgm:prSet phldrT="[Текст]" custT="1"/>
      <dgm:spPr/>
      <dgm:t>
        <a:bodyPr/>
        <a:lstStyle/>
        <a:p>
          <a:r>
            <a:rPr lang="ru-RU" sz="1200" b="1" dirty="0" smtClean="0">
              <a:latin typeface="Franklin Gothic Heavy" panose="020B0903020102020204" pitchFamily="34" charset="0"/>
            </a:rPr>
            <a:t>ДЕЙСТВЕННОСТЬ</a:t>
          </a:r>
          <a:endParaRPr lang="ru-RU" sz="1200" b="1" dirty="0">
            <a:latin typeface="Franklin Gothic Heavy" panose="020B0903020102020204" pitchFamily="34" charset="0"/>
          </a:endParaRPr>
        </a:p>
      </dgm:t>
    </dgm:pt>
    <dgm:pt modelId="{E5CE481C-E546-4225-855B-E91523C032C8}" type="parTrans" cxnId="{84E34D45-9D90-4674-8E71-DADA703D61BD}">
      <dgm:prSet/>
      <dgm:spPr/>
      <dgm:t>
        <a:bodyPr/>
        <a:lstStyle/>
        <a:p>
          <a:endParaRPr lang="ru-RU"/>
        </a:p>
      </dgm:t>
    </dgm:pt>
    <dgm:pt modelId="{57B56829-1B0D-42D7-8A8F-F9EEE9CE88B6}" type="sibTrans" cxnId="{84E34D45-9D90-4674-8E71-DADA703D61BD}">
      <dgm:prSet/>
      <dgm:spPr/>
      <dgm:t>
        <a:bodyPr/>
        <a:lstStyle/>
        <a:p>
          <a:endParaRPr lang="ru-RU"/>
        </a:p>
      </dgm:t>
    </dgm:pt>
    <dgm:pt modelId="{09C71965-3211-406D-81EC-170CDDCDD8A8}">
      <dgm:prSet phldrT="[Текст]" phldr="1"/>
      <dgm:spPr/>
      <dgm:t>
        <a:bodyPr/>
        <a:lstStyle/>
        <a:p>
          <a:endParaRPr lang="ru-RU" dirty="0">
            <a:solidFill>
              <a:schemeClr val="bg1"/>
            </a:solidFill>
          </a:endParaRPr>
        </a:p>
      </dgm:t>
    </dgm:pt>
    <dgm:pt modelId="{31C1BB61-D033-4DFE-824A-D15A91E194E6}" type="parTrans" cxnId="{0C2E7B03-8856-49E7-98AD-C3C9108A4793}">
      <dgm:prSet/>
      <dgm:spPr/>
      <dgm:t>
        <a:bodyPr/>
        <a:lstStyle/>
        <a:p>
          <a:endParaRPr lang="ru-RU"/>
        </a:p>
      </dgm:t>
    </dgm:pt>
    <dgm:pt modelId="{88E22FBE-6CCD-467A-AE92-C60E493397C2}" type="sibTrans" cxnId="{0C2E7B03-8856-49E7-98AD-C3C9108A4793}">
      <dgm:prSet/>
      <dgm:spPr/>
      <dgm:t>
        <a:bodyPr/>
        <a:lstStyle/>
        <a:p>
          <a:endParaRPr lang="ru-RU"/>
        </a:p>
      </dgm:t>
    </dgm:pt>
    <dgm:pt modelId="{CC7D510B-F4AC-49D5-BFB7-F0C521A988A1}">
      <dgm:prSet phldrT="[Текст]" custT="1"/>
      <dgm:spPr/>
      <dgm:t>
        <a:bodyPr/>
        <a:lstStyle/>
        <a:p>
          <a:r>
            <a:rPr lang="ru-RU" sz="1200" dirty="0" smtClean="0">
              <a:latin typeface="Franklin Gothic Heavy" panose="020B0903020102020204" pitchFamily="34" charset="0"/>
            </a:rPr>
            <a:t>КОМПЕТЕНТНОСТЬ</a:t>
          </a:r>
          <a:endParaRPr lang="ru-RU" sz="1200" dirty="0">
            <a:latin typeface="Franklin Gothic Heavy" panose="020B0903020102020204" pitchFamily="34" charset="0"/>
          </a:endParaRPr>
        </a:p>
      </dgm:t>
    </dgm:pt>
    <dgm:pt modelId="{0457A07F-908C-44F7-96BD-9AC59F67C57D}" type="parTrans" cxnId="{32ECE19D-77D1-4796-9DF5-E7F91E901E73}">
      <dgm:prSet/>
      <dgm:spPr/>
      <dgm:t>
        <a:bodyPr/>
        <a:lstStyle/>
        <a:p>
          <a:endParaRPr lang="ru-RU"/>
        </a:p>
      </dgm:t>
    </dgm:pt>
    <dgm:pt modelId="{DB6C3FA4-B3A1-4295-9553-D8FDB2C58136}" type="sibTrans" cxnId="{32ECE19D-77D1-4796-9DF5-E7F91E901E73}">
      <dgm:prSet/>
      <dgm:spPr/>
      <dgm:t>
        <a:bodyPr/>
        <a:lstStyle/>
        <a:p>
          <a:endParaRPr lang="ru-RU"/>
        </a:p>
      </dgm:t>
    </dgm:pt>
    <dgm:pt modelId="{9946758B-77FB-41CF-BF53-E7E2083C7604}">
      <dgm:prSet phldrT="[Текст]"/>
      <dgm:spPr/>
      <dgm:t>
        <a:bodyPr/>
        <a:lstStyle/>
        <a:p>
          <a:endParaRPr lang="ru-RU" dirty="0"/>
        </a:p>
      </dgm:t>
    </dgm:pt>
    <dgm:pt modelId="{C8A617A9-6C63-469C-BE75-0BB6A48EAF64}" type="parTrans" cxnId="{CAE7AECB-CF21-42E5-BCC1-657369EEB285}">
      <dgm:prSet/>
      <dgm:spPr/>
      <dgm:t>
        <a:bodyPr/>
        <a:lstStyle/>
        <a:p>
          <a:endParaRPr lang="ru-RU"/>
        </a:p>
      </dgm:t>
    </dgm:pt>
    <dgm:pt modelId="{2A873A1B-5538-4771-94D9-A00A36BC1717}" type="sibTrans" cxnId="{CAE7AECB-CF21-42E5-BCC1-657369EEB285}">
      <dgm:prSet/>
      <dgm:spPr/>
      <dgm:t>
        <a:bodyPr/>
        <a:lstStyle/>
        <a:p>
          <a:endParaRPr lang="ru-RU"/>
        </a:p>
      </dgm:t>
    </dgm:pt>
    <dgm:pt modelId="{283EF285-3D11-424B-B051-29124D5B7118}">
      <dgm:prSet phldrT="[Текст]"/>
      <dgm:spPr/>
      <dgm:t>
        <a:bodyPr/>
        <a:lstStyle/>
        <a:p>
          <a:endParaRPr lang="ru-RU" dirty="0"/>
        </a:p>
      </dgm:t>
    </dgm:pt>
    <dgm:pt modelId="{2ECCAF72-E843-4CDC-8651-D2C5B70C3EFD}" type="parTrans" cxnId="{DD2B63A2-0B67-40A0-9950-ED5FCD42BE1E}">
      <dgm:prSet/>
      <dgm:spPr/>
      <dgm:t>
        <a:bodyPr/>
        <a:lstStyle/>
        <a:p>
          <a:endParaRPr lang="ru-RU"/>
        </a:p>
      </dgm:t>
    </dgm:pt>
    <dgm:pt modelId="{816D1B4F-0273-489E-A454-72DE01BF82C9}" type="sibTrans" cxnId="{DD2B63A2-0B67-40A0-9950-ED5FCD42BE1E}">
      <dgm:prSet/>
      <dgm:spPr/>
      <dgm:t>
        <a:bodyPr/>
        <a:lstStyle/>
        <a:p>
          <a:endParaRPr lang="ru-RU"/>
        </a:p>
      </dgm:t>
    </dgm:pt>
    <dgm:pt modelId="{AF4964E8-F924-4DC6-9E07-A979F166787C}">
      <dgm:prSet phldrT="[Текст]"/>
      <dgm:spPr/>
      <dgm:t>
        <a:bodyPr/>
        <a:lstStyle/>
        <a:p>
          <a:endParaRPr lang="ru-RU" dirty="0"/>
        </a:p>
      </dgm:t>
    </dgm:pt>
    <dgm:pt modelId="{AC347F52-B047-4F98-AB03-D526AB67E84C}" type="parTrans" cxnId="{B73FE63A-7281-4CBB-9AF3-3FF262E806B9}">
      <dgm:prSet/>
      <dgm:spPr/>
      <dgm:t>
        <a:bodyPr/>
        <a:lstStyle/>
        <a:p>
          <a:endParaRPr lang="ru-RU"/>
        </a:p>
      </dgm:t>
    </dgm:pt>
    <dgm:pt modelId="{EFA3CF91-3044-4837-B258-8F9BCE1491F0}" type="sibTrans" cxnId="{B73FE63A-7281-4CBB-9AF3-3FF262E806B9}">
      <dgm:prSet/>
      <dgm:spPr/>
      <dgm:t>
        <a:bodyPr/>
        <a:lstStyle/>
        <a:p>
          <a:endParaRPr lang="ru-RU"/>
        </a:p>
      </dgm:t>
    </dgm:pt>
    <dgm:pt modelId="{7D33931E-E5BC-4C79-87C8-381587E049CB}" type="pres">
      <dgm:prSet presAssocID="{AB162A63-5EAD-4E52-9579-A0342103084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B945E17-26AB-4ECB-B962-ECEE8467861A}" type="pres">
      <dgm:prSet presAssocID="{066DE302-E7A3-4722-9EFA-A9FAF1A7DDAC}" presName="Accent1" presStyleCnt="0"/>
      <dgm:spPr/>
    </dgm:pt>
    <dgm:pt modelId="{9C27365E-4C2D-4F41-9C08-62B97B05A811}" type="pres">
      <dgm:prSet presAssocID="{066DE302-E7A3-4722-9EFA-A9FAF1A7DDAC}" presName="Accent" presStyleLbl="node1" presStyleIdx="0" presStyleCnt="4"/>
      <dgm:spPr>
        <a:solidFill>
          <a:schemeClr val="accent3">
            <a:lumMod val="50000"/>
          </a:schemeClr>
        </a:solidFill>
      </dgm:spPr>
    </dgm:pt>
    <dgm:pt modelId="{3A8C3FD0-2902-4419-AA5C-692D1F6C50DE}" type="pres">
      <dgm:prSet presAssocID="{066DE302-E7A3-4722-9EFA-A9FAF1A7DDAC}" presName="Child1" presStyleLbl="revTx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C893E5-7015-4180-9A4F-8CF5A7EC2737}" type="pres">
      <dgm:prSet presAssocID="{066DE302-E7A3-4722-9EFA-A9FAF1A7DDAC}" presName="Parent1" presStyleLbl="revTx" presStyleIdx="1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5B5624-FF2C-4797-8B79-499A2762EA60}" type="pres">
      <dgm:prSet presAssocID="{ABFC1276-85AA-43A9-B8DD-9744713F907E}" presName="Accent2" presStyleCnt="0"/>
      <dgm:spPr/>
    </dgm:pt>
    <dgm:pt modelId="{9FB5B72D-6053-4270-A15D-F2EBBACA0904}" type="pres">
      <dgm:prSet presAssocID="{ABFC1276-85AA-43A9-B8DD-9744713F907E}" presName="Accent" presStyleLbl="node1" presStyleIdx="1" presStyleCnt="4"/>
      <dgm:spPr>
        <a:solidFill>
          <a:schemeClr val="accent5">
            <a:lumMod val="75000"/>
          </a:schemeClr>
        </a:solidFill>
      </dgm:spPr>
    </dgm:pt>
    <dgm:pt modelId="{540A8554-EBAA-4F55-A84A-2988D0803AC3}" type="pres">
      <dgm:prSet presAssocID="{ABFC1276-85AA-43A9-B8DD-9744713F907E}" presName="Child2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75359-445E-47B2-9482-BFAD276752F8}" type="pres">
      <dgm:prSet presAssocID="{ABFC1276-85AA-43A9-B8DD-9744713F907E}" presName="Parent2" presStyleLbl="revTx" presStyleIdx="3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AA13BA-F66A-4ABB-BBF5-6A3D12583251}" type="pres">
      <dgm:prSet presAssocID="{B1F27B54-2EE0-4F72-B8F7-80B102E36B23}" presName="Accent3" presStyleCnt="0"/>
      <dgm:spPr/>
    </dgm:pt>
    <dgm:pt modelId="{CF02733D-810B-4910-A07D-6D9F7C98D2F8}" type="pres">
      <dgm:prSet presAssocID="{B1F27B54-2EE0-4F72-B8F7-80B102E36B23}" presName="Accent" presStyleLbl="node1" presStyleIdx="2" presStyleCnt="4" custLinFactNeighborX="-488" custLinFactNeighborY="-975"/>
      <dgm:spPr>
        <a:solidFill>
          <a:schemeClr val="tx1">
            <a:lumMod val="65000"/>
            <a:lumOff val="35000"/>
          </a:schemeClr>
        </a:solidFill>
      </dgm:spPr>
    </dgm:pt>
    <dgm:pt modelId="{6F2C43D4-3464-4253-8919-B347D8A65477}" type="pres">
      <dgm:prSet presAssocID="{B1F27B54-2EE0-4F72-B8F7-80B102E36B23}" presName="Child3" presStyleLbl="revTx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3DFE13-119B-4685-8AB4-A7558159B009}" type="pres">
      <dgm:prSet presAssocID="{B1F27B54-2EE0-4F72-B8F7-80B102E36B23}" presName="Parent3" presStyleLbl="revTx" presStyleIdx="5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6288DA-DF09-4F50-92E8-B24960CA8193}" type="pres">
      <dgm:prSet presAssocID="{CC7D510B-F4AC-49D5-BFB7-F0C521A988A1}" presName="Accent4" presStyleCnt="0"/>
      <dgm:spPr/>
    </dgm:pt>
    <dgm:pt modelId="{3E338C24-3300-467A-AA8F-15EE783D6575}" type="pres">
      <dgm:prSet presAssocID="{CC7D510B-F4AC-49D5-BFB7-F0C521A988A1}" presName="Accent" presStyleLbl="node1" presStyleIdx="3" presStyleCnt="4" custLinFactNeighborX="-707" custLinFactNeighborY="2120"/>
      <dgm:spPr>
        <a:solidFill>
          <a:schemeClr val="tx2">
            <a:lumMod val="90000"/>
            <a:lumOff val="10000"/>
          </a:schemeClr>
        </a:solidFill>
      </dgm:spPr>
    </dgm:pt>
    <dgm:pt modelId="{0D2CCC41-EDF6-4C9F-9183-5C697B5F9DA8}" type="pres">
      <dgm:prSet presAssocID="{CC7D510B-F4AC-49D5-BFB7-F0C521A988A1}" presName="Parent4" presStyleLbl="revTx" presStyleIdx="6" presStyleCnt="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2B63A2-0B67-40A0-9950-ED5FCD42BE1E}" srcId="{B1F27B54-2EE0-4F72-B8F7-80B102E36B23}" destId="{283EF285-3D11-424B-B051-29124D5B7118}" srcOrd="1" destOrd="0" parTransId="{2ECCAF72-E843-4CDC-8651-D2C5B70C3EFD}" sibTransId="{816D1B4F-0273-489E-A454-72DE01BF82C9}"/>
    <dgm:cxn modelId="{B73FE63A-7281-4CBB-9AF3-3FF262E806B9}" srcId="{B1F27B54-2EE0-4F72-B8F7-80B102E36B23}" destId="{AF4964E8-F924-4DC6-9E07-A979F166787C}" srcOrd="2" destOrd="0" parTransId="{AC347F52-B047-4F98-AB03-D526AB67E84C}" sibTransId="{EFA3CF91-3044-4837-B258-8F9BCE1491F0}"/>
    <dgm:cxn modelId="{66CBAC74-93F1-461D-B57F-254F695D70E0}" type="presOf" srcId="{BBD72655-A572-4692-9C8B-34DFE01B0F3A}" destId="{3A8C3FD0-2902-4419-AA5C-692D1F6C50DE}" srcOrd="0" destOrd="0" presId="urn:microsoft.com/office/officeart/2009/layout/CircleArrowProcess"/>
    <dgm:cxn modelId="{8CA4145A-FEB8-4485-B43F-5AFBA77EE7B1}" srcId="{066DE302-E7A3-4722-9EFA-A9FAF1A7DDAC}" destId="{BBD72655-A572-4692-9C8B-34DFE01B0F3A}" srcOrd="0" destOrd="0" parTransId="{FB827626-2443-4B5D-BA1A-33D7BA2F32D6}" sibTransId="{2C205299-0A19-4700-8C5B-F79D5DA6380F}"/>
    <dgm:cxn modelId="{C6857937-E580-4F16-B0AC-ECCF2ED84CAE}" srcId="{ABFC1276-85AA-43A9-B8DD-9744713F907E}" destId="{20D70918-880C-4C8C-8F76-45578EAEEAB1}" srcOrd="0" destOrd="0" parTransId="{7DD38F85-7737-4F29-97BB-9ECDFC956DF3}" sibTransId="{7C3F8589-85A5-41F6-859A-D26FB035E293}"/>
    <dgm:cxn modelId="{0C2E7B03-8856-49E7-98AD-C3C9108A4793}" srcId="{B1F27B54-2EE0-4F72-B8F7-80B102E36B23}" destId="{09C71965-3211-406D-81EC-170CDDCDD8A8}" srcOrd="0" destOrd="0" parTransId="{31C1BB61-D033-4DFE-824A-D15A91E194E6}" sibTransId="{88E22FBE-6CCD-467A-AE92-C60E493397C2}"/>
    <dgm:cxn modelId="{D8B9F22C-539F-4235-83C3-7BDC7882AAE6}" type="presOf" srcId="{066DE302-E7A3-4722-9EFA-A9FAF1A7DDAC}" destId="{A7C893E5-7015-4180-9A4F-8CF5A7EC2737}" srcOrd="0" destOrd="0" presId="urn:microsoft.com/office/officeart/2009/layout/CircleArrowProcess"/>
    <dgm:cxn modelId="{4465C9F3-049B-41BE-9EE1-2F16BA84762C}" type="presOf" srcId="{CC7D510B-F4AC-49D5-BFB7-F0C521A988A1}" destId="{0D2CCC41-EDF6-4C9F-9183-5C697B5F9DA8}" srcOrd="0" destOrd="0" presId="urn:microsoft.com/office/officeart/2009/layout/CircleArrowProcess"/>
    <dgm:cxn modelId="{84E34D45-9D90-4674-8E71-DADA703D61BD}" srcId="{AB162A63-5EAD-4E52-9579-A0342103084D}" destId="{B1F27B54-2EE0-4F72-B8F7-80B102E36B23}" srcOrd="2" destOrd="0" parTransId="{E5CE481C-E546-4225-855B-E91523C032C8}" sibTransId="{57B56829-1B0D-42D7-8A8F-F9EEE9CE88B6}"/>
    <dgm:cxn modelId="{EE80D1A0-3407-42D3-A187-54EFB89D572E}" type="presOf" srcId="{09C71965-3211-406D-81EC-170CDDCDD8A8}" destId="{6F2C43D4-3464-4253-8919-B347D8A65477}" srcOrd="0" destOrd="0" presId="urn:microsoft.com/office/officeart/2009/layout/CircleArrowProcess"/>
    <dgm:cxn modelId="{76A37898-B08C-4391-A796-E3BFA878E36C}" srcId="{AB162A63-5EAD-4E52-9579-A0342103084D}" destId="{ABFC1276-85AA-43A9-B8DD-9744713F907E}" srcOrd="1" destOrd="0" parTransId="{CC47E929-7A3D-46D3-956D-705B789CF28A}" sibTransId="{60044D49-5412-42DE-B841-E4C5D2BA6623}"/>
    <dgm:cxn modelId="{D0056859-83A2-4697-9793-6245520AD19A}" type="presOf" srcId="{AF4964E8-F924-4DC6-9E07-A979F166787C}" destId="{6F2C43D4-3464-4253-8919-B347D8A65477}" srcOrd="0" destOrd="2" presId="urn:microsoft.com/office/officeart/2009/layout/CircleArrowProcess"/>
    <dgm:cxn modelId="{32ECE19D-77D1-4796-9DF5-E7F91E901E73}" srcId="{AB162A63-5EAD-4E52-9579-A0342103084D}" destId="{CC7D510B-F4AC-49D5-BFB7-F0C521A988A1}" srcOrd="3" destOrd="0" parTransId="{0457A07F-908C-44F7-96BD-9AC59F67C57D}" sibTransId="{DB6C3FA4-B3A1-4295-9553-D8FDB2C58136}"/>
    <dgm:cxn modelId="{E0B20BF5-A9F4-4BB7-B5CD-074EDF381939}" type="presOf" srcId="{283EF285-3D11-424B-B051-29124D5B7118}" destId="{6F2C43D4-3464-4253-8919-B347D8A65477}" srcOrd="0" destOrd="1" presId="urn:microsoft.com/office/officeart/2009/layout/CircleArrowProcess"/>
    <dgm:cxn modelId="{2D5E918E-139D-482D-BEC4-DD6A4F0CD6F0}" type="presOf" srcId="{B1F27B54-2EE0-4F72-B8F7-80B102E36B23}" destId="{C63DFE13-119B-4685-8AB4-A7558159B009}" srcOrd="0" destOrd="0" presId="urn:microsoft.com/office/officeart/2009/layout/CircleArrowProcess"/>
    <dgm:cxn modelId="{CAE7AECB-CF21-42E5-BCC1-657369EEB285}" srcId="{B1F27B54-2EE0-4F72-B8F7-80B102E36B23}" destId="{9946758B-77FB-41CF-BF53-E7E2083C7604}" srcOrd="3" destOrd="0" parTransId="{C8A617A9-6C63-469C-BE75-0BB6A48EAF64}" sibTransId="{2A873A1B-5538-4771-94D9-A00A36BC1717}"/>
    <dgm:cxn modelId="{CF6A25B5-325B-4D9B-B583-04302C86567C}" type="presOf" srcId="{AB162A63-5EAD-4E52-9579-A0342103084D}" destId="{7D33931E-E5BC-4C79-87C8-381587E049CB}" srcOrd="0" destOrd="0" presId="urn:microsoft.com/office/officeart/2009/layout/CircleArrowProcess"/>
    <dgm:cxn modelId="{E5CAD28E-D586-4B26-A22F-45A2E734066F}" type="presOf" srcId="{9946758B-77FB-41CF-BF53-E7E2083C7604}" destId="{6F2C43D4-3464-4253-8919-B347D8A65477}" srcOrd="0" destOrd="3" presId="urn:microsoft.com/office/officeart/2009/layout/CircleArrowProcess"/>
    <dgm:cxn modelId="{0468E9BC-738B-4CD9-AE88-02EAFE92AFB7}" type="presOf" srcId="{ABFC1276-85AA-43A9-B8DD-9744713F907E}" destId="{52175359-445E-47B2-9482-BFAD276752F8}" srcOrd="0" destOrd="0" presId="urn:microsoft.com/office/officeart/2009/layout/CircleArrowProcess"/>
    <dgm:cxn modelId="{67E14413-B6F4-4156-A9E4-D4F1F4664199}" srcId="{AB162A63-5EAD-4E52-9579-A0342103084D}" destId="{066DE302-E7A3-4722-9EFA-A9FAF1A7DDAC}" srcOrd="0" destOrd="0" parTransId="{6222ACDA-A3CA-46BA-9B6C-02ABDD635D1F}" sibTransId="{722BB9B6-40CA-476B-97C4-ACCEFEC8172C}"/>
    <dgm:cxn modelId="{7A6A27C2-EF43-4EE2-A4C5-2352D40EEA0A}" type="presOf" srcId="{20D70918-880C-4C8C-8F76-45578EAEEAB1}" destId="{540A8554-EBAA-4F55-A84A-2988D0803AC3}" srcOrd="0" destOrd="0" presId="urn:microsoft.com/office/officeart/2009/layout/CircleArrowProcess"/>
    <dgm:cxn modelId="{965C26C5-967B-4BC2-9ACB-B3A5D2D81C2C}" type="presParOf" srcId="{7D33931E-E5BC-4C79-87C8-381587E049CB}" destId="{4B945E17-26AB-4ECB-B962-ECEE8467861A}" srcOrd="0" destOrd="0" presId="urn:microsoft.com/office/officeart/2009/layout/CircleArrowProcess"/>
    <dgm:cxn modelId="{0A53BA30-FABB-4369-80B7-04A216BD70D9}" type="presParOf" srcId="{4B945E17-26AB-4ECB-B962-ECEE8467861A}" destId="{9C27365E-4C2D-4F41-9C08-62B97B05A811}" srcOrd="0" destOrd="0" presId="urn:microsoft.com/office/officeart/2009/layout/CircleArrowProcess"/>
    <dgm:cxn modelId="{107D0960-E4BE-42BE-8923-1391758C40F1}" type="presParOf" srcId="{7D33931E-E5BC-4C79-87C8-381587E049CB}" destId="{3A8C3FD0-2902-4419-AA5C-692D1F6C50DE}" srcOrd="1" destOrd="0" presId="urn:microsoft.com/office/officeart/2009/layout/CircleArrowProcess"/>
    <dgm:cxn modelId="{9C6F4A5C-F53E-466C-8210-90A335465DBD}" type="presParOf" srcId="{7D33931E-E5BC-4C79-87C8-381587E049CB}" destId="{A7C893E5-7015-4180-9A4F-8CF5A7EC2737}" srcOrd="2" destOrd="0" presId="urn:microsoft.com/office/officeart/2009/layout/CircleArrowProcess"/>
    <dgm:cxn modelId="{67673E06-B4A9-4223-90D7-1AFA39E93CD0}" type="presParOf" srcId="{7D33931E-E5BC-4C79-87C8-381587E049CB}" destId="{E45B5624-FF2C-4797-8B79-499A2762EA60}" srcOrd="3" destOrd="0" presId="urn:microsoft.com/office/officeart/2009/layout/CircleArrowProcess"/>
    <dgm:cxn modelId="{A702E949-1011-4FAB-973B-E14C3C38AF53}" type="presParOf" srcId="{E45B5624-FF2C-4797-8B79-499A2762EA60}" destId="{9FB5B72D-6053-4270-A15D-F2EBBACA0904}" srcOrd="0" destOrd="0" presId="urn:microsoft.com/office/officeart/2009/layout/CircleArrowProcess"/>
    <dgm:cxn modelId="{3D0B7F11-7BD3-4426-A497-B43A2064C6B5}" type="presParOf" srcId="{7D33931E-E5BC-4C79-87C8-381587E049CB}" destId="{540A8554-EBAA-4F55-A84A-2988D0803AC3}" srcOrd="4" destOrd="0" presId="urn:microsoft.com/office/officeart/2009/layout/CircleArrowProcess"/>
    <dgm:cxn modelId="{6EE9FBB8-FB43-41E5-997D-E5B5E8C2279A}" type="presParOf" srcId="{7D33931E-E5BC-4C79-87C8-381587E049CB}" destId="{52175359-445E-47B2-9482-BFAD276752F8}" srcOrd="5" destOrd="0" presId="urn:microsoft.com/office/officeart/2009/layout/CircleArrowProcess"/>
    <dgm:cxn modelId="{8281B910-B0CC-471D-9730-95EBFE5098FA}" type="presParOf" srcId="{7D33931E-E5BC-4C79-87C8-381587E049CB}" destId="{E7AA13BA-F66A-4ABB-BBF5-6A3D12583251}" srcOrd="6" destOrd="0" presId="urn:microsoft.com/office/officeart/2009/layout/CircleArrowProcess"/>
    <dgm:cxn modelId="{325D5982-1E04-4075-9121-9BB0F48A410C}" type="presParOf" srcId="{E7AA13BA-F66A-4ABB-BBF5-6A3D12583251}" destId="{CF02733D-810B-4910-A07D-6D9F7C98D2F8}" srcOrd="0" destOrd="0" presId="urn:microsoft.com/office/officeart/2009/layout/CircleArrowProcess"/>
    <dgm:cxn modelId="{5F838DEE-2D79-411C-9B08-237A2B04F668}" type="presParOf" srcId="{7D33931E-E5BC-4C79-87C8-381587E049CB}" destId="{6F2C43D4-3464-4253-8919-B347D8A65477}" srcOrd="7" destOrd="0" presId="urn:microsoft.com/office/officeart/2009/layout/CircleArrowProcess"/>
    <dgm:cxn modelId="{52F7BE14-5200-4F8C-9419-561DD10BC3F3}" type="presParOf" srcId="{7D33931E-E5BC-4C79-87C8-381587E049CB}" destId="{C63DFE13-119B-4685-8AB4-A7558159B009}" srcOrd="8" destOrd="0" presId="urn:microsoft.com/office/officeart/2009/layout/CircleArrowProcess"/>
    <dgm:cxn modelId="{BFE3B6DD-4F81-40FE-8CC3-0FAA3505C895}" type="presParOf" srcId="{7D33931E-E5BC-4C79-87C8-381587E049CB}" destId="{346288DA-DF09-4F50-92E8-B24960CA8193}" srcOrd="9" destOrd="0" presId="urn:microsoft.com/office/officeart/2009/layout/CircleArrowProcess"/>
    <dgm:cxn modelId="{4B7848D8-FA75-41B5-810E-9C4F0355D79D}" type="presParOf" srcId="{346288DA-DF09-4F50-92E8-B24960CA8193}" destId="{3E338C24-3300-467A-AA8F-15EE783D6575}" srcOrd="0" destOrd="0" presId="urn:microsoft.com/office/officeart/2009/layout/CircleArrowProcess"/>
    <dgm:cxn modelId="{3EEF2F38-1CEF-4E74-BE24-9EFBEEAA06EF}" type="presParOf" srcId="{7D33931E-E5BC-4C79-87C8-381587E049CB}" destId="{0D2CCC41-EDF6-4C9F-9183-5C697B5F9DA8}" srcOrd="10" destOrd="0" presId="urn:microsoft.com/office/officeart/2009/layout/CircleArrowProcess"/>
  </dgm:cxnLst>
  <dgm:bg/>
  <dgm:whole>
    <a:ln>
      <a:gradFill flip="none" rotWithShape="1">
        <a:gsLst>
          <a:gs pos="0">
            <a:schemeClr val="accent4">
              <a:lumMod val="50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15000000" scaled="0"/>
        <a:tileRect/>
      </a:gra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2D7ADAF-5376-441E-BEF1-334AF50F6111}" type="doc">
      <dgm:prSet loTypeId="urn:microsoft.com/office/officeart/2005/8/layout/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F7A4494-F1A7-47A1-B182-A4DA7BCF0100}">
      <dgm:prSet phldrT="[Текст]"/>
      <dgm:spPr/>
      <dgm:t>
        <a:bodyPr/>
        <a:lstStyle/>
        <a:p>
          <a:r>
            <a:rPr lang="ru-RU" b="1" dirty="0" smtClean="0">
              <a:solidFill>
                <a:schemeClr val="bg1"/>
              </a:solidFill>
              <a:latin typeface="Georgia" panose="02040502050405020303" pitchFamily="18" charset="0"/>
            </a:rPr>
            <a:t>АНАЛИТИЧЕСКОЙ СПРАВКИ</a:t>
          </a:r>
          <a:endParaRPr lang="ru-RU" b="1" dirty="0">
            <a:solidFill>
              <a:schemeClr val="bg1"/>
            </a:solidFill>
            <a:latin typeface="Georgia" panose="02040502050405020303" pitchFamily="18" charset="0"/>
          </a:endParaRPr>
        </a:p>
      </dgm:t>
    </dgm:pt>
    <dgm:pt modelId="{9530C1FE-580F-4E36-81A7-526CECA64152}" type="parTrans" cxnId="{BF725DEC-9976-4F36-AC22-7FD58D94E1ED}">
      <dgm:prSet/>
      <dgm:spPr/>
      <dgm:t>
        <a:bodyPr/>
        <a:lstStyle/>
        <a:p>
          <a:endParaRPr lang="ru-RU"/>
        </a:p>
      </dgm:t>
    </dgm:pt>
    <dgm:pt modelId="{B4CF0D5F-69E7-4501-B86B-DA87A54E2149}" type="sibTrans" cxnId="{BF725DEC-9976-4F36-AC22-7FD58D94E1ED}">
      <dgm:prSet/>
      <dgm:spPr/>
      <dgm:t>
        <a:bodyPr/>
        <a:lstStyle/>
        <a:p>
          <a:endParaRPr lang="ru-RU"/>
        </a:p>
      </dgm:t>
    </dgm:pt>
    <dgm:pt modelId="{AFCE046E-9692-45A0-AF58-A9F77B977D7B}">
      <dgm:prSet phldrT="[Текст]"/>
      <dgm:spPr/>
      <dgm:t>
        <a:bodyPr/>
        <a:lstStyle/>
        <a:p>
          <a:r>
            <a:rPr lang="ru-RU" b="1" dirty="0" smtClean="0">
              <a:latin typeface="Georgia" panose="02040502050405020303" pitchFamily="18" charset="0"/>
            </a:rPr>
            <a:t>СПРАВКИ О РЕЗУЛЬТАТАХ ВШК</a:t>
          </a:r>
          <a:endParaRPr lang="ru-RU" b="1" dirty="0">
            <a:latin typeface="Georgia" panose="02040502050405020303" pitchFamily="18" charset="0"/>
          </a:endParaRPr>
        </a:p>
      </dgm:t>
    </dgm:pt>
    <dgm:pt modelId="{B3ABC559-C93D-4AF0-8F67-49ECE5A81148}" type="parTrans" cxnId="{EFABCA48-9AB5-4ACF-9615-4A6BDFBD495A}">
      <dgm:prSet/>
      <dgm:spPr/>
      <dgm:t>
        <a:bodyPr/>
        <a:lstStyle/>
        <a:p>
          <a:endParaRPr lang="ru-RU"/>
        </a:p>
      </dgm:t>
    </dgm:pt>
    <dgm:pt modelId="{34BE27DA-8972-4926-B331-CC0B7CE8F5D5}" type="sibTrans" cxnId="{EFABCA48-9AB5-4ACF-9615-4A6BDFBD495A}">
      <dgm:prSet/>
      <dgm:spPr/>
      <dgm:t>
        <a:bodyPr/>
        <a:lstStyle/>
        <a:p>
          <a:endParaRPr lang="ru-RU"/>
        </a:p>
      </dgm:t>
    </dgm:pt>
    <dgm:pt modelId="{966FEAD3-A34F-43B7-826D-64E3432A2D45}">
      <dgm:prSet phldrT="[Текст]"/>
      <dgm:spPr/>
      <dgm:t>
        <a:bodyPr/>
        <a:lstStyle/>
        <a:p>
          <a:r>
            <a:rPr lang="ru-RU" b="1" dirty="0" smtClean="0">
              <a:latin typeface="Georgia" panose="02040502050405020303" pitchFamily="18" charset="0"/>
            </a:rPr>
            <a:t>ДОКЛАДА О СОСТОЯНИИ ДЕЛ ПО ПРОВЕРЯЕМОМУ ВОПРПОСУ ИЛИ ИНОЙ ФОРМЕ, УСТАНОВЛЕННОЙ В ШКОЛЕ</a:t>
          </a:r>
          <a:endParaRPr lang="ru-RU" b="1" dirty="0">
            <a:latin typeface="Georgia" panose="02040502050405020303" pitchFamily="18" charset="0"/>
          </a:endParaRPr>
        </a:p>
      </dgm:t>
    </dgm:pt>
    <dgm:pt modelId="{AE12349E-1EEF-4050-8EA4-E6419EFDA267}" type="parTrans" cxnId="{642D9E8A-35AE-4C20-A2EF-70B084927150}">
      <dgm:prSet/>
      <dgm:spPr/>
      <dgm:t>
        <a:bodyPr/>
        <a:lstStyle/>
        <a:p>
          <a:endParaRPr lang="ru-RU"/>
        </a:p>
      </dgm:t>
    </dgm:pt>
    <dgm:pt modelId="{FCD73AB1-EE3A-40C4-AC47-4689C919DE0B}" type="sibTrans" cxnId="{642D9E8A-35AE-4C20-A2EF-70B084927150}">
      <dgm:prSet/>
      <dgm:spPr/>
      <dgm:t>
        <a:bodyPr/>
        <a:lstStyle/>
        <a:p>
          <a:endParaRPr lang="ru-RU"/>
        </a:p>
      </dgm:t>
    </dgm:pt>
    <dgm:pt modelId="{94FBCE18-AAE5-42DA-910B-DDF0D72C66EA}" type="pres">
      <dgm:prSet presAssocID="{F2D7ADAF-5376-441E-BEF1-334AF50F611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5DB210-60EC-4BE4-86BC-1C573D10A95C}" type="pres">
      <dgm:prSet presAssocID="{5F7A4494-F1A7-47A1-B182-A4DA7BCF0100}" presName="parentLin" presStyleCnt="0"/>
      <dgm:spPr/>
    </dgm:pt>
    <dgm:pt modelId="{412B37C2-6E4C-4A14-8B7B-12D4C1EE9DC3}" type="pres">
      <dgm:prSet presAssocID="{5F7A4494-F1A7-47A1-B182-A4DA7BCF010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30842E6-A6AF-4FA4-A9A1-A8D54D350AAA}" type="pres">
      <dgm:prSet presAssocID="{5F7A4494-F1A7-47A1-B182-A4DA7BCF0100}" presName="parentText" presStyleLbl="node1" presStyleIdx="0" presStyleCnt="3" custScaleY="191459" custLinFactNeighborX="-2451" custLinFactNeighborY="32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BD242-93B4-4B19-BECB-0CF0766DBBEF}" type="pres">
      <dgm:prSet presAssocID="{5F7A4494-F1A7-47A1-B182-A4DA7BCF0100}" presName="negativeSpace" presStyleCnt="0"/>
      <dgm:spPr/>
    </dgm:pt>
    <dgm:pt modelId="{0E83F551-923B-4C29-983D-987D28F6CE78}" type="pres">
      <dgm:prSet presAssocID="{5F7A4494-F1A7-47A1-B182-A4DA7BCF0100}" presName="childText" presStyleLbl="conFgAcc1" presStyleIdx="0" presStyleCnt="3">
        <dgm:presLayoutVars>
          <dgm:bulletEnabled val="1"/>
        </dgm:presLayoutVars>
      </dgm:prSet>
      <dgm:spPr/>
    </dgm:pt>
    <dgm:pt modelId="{C3FD8F85-ECE3-4E41-9FD1-76AB47F2A597}" type="pres">
      <dgm:prSet presAssocID="{B4CF0D5F-69E7-4501-B86B-DA87A54E2149}" presName="spaceBetweenRectangles" presStyleCnt="0"/>
      <dgm:spPr/>
    </dgm:pt>
    <dgm:pt modelId="{CFE86581-7CE4-4FAE-834D-AEFB39B70633}" type="pres">
      <dgm:prSet presAssocID="{AFCE046E-9692-45A0-AF58-A9F77B977D7B}" presName="parentLin" presStyleCnt="0"/>
      <dgm:spPr/>
    </dgm:pt>
    <dgm:pt modelId="{DB21F2D4-D4BB-4E59-B11F-C430F2ECB02A}" type="pres">
      <dgm:prSet presAssocID="{AFCE046E-9692-45A0-AF58-A9F77B977D7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3140E2-CD85-4983-975E-BB18A597C727}" type="pres">
      <dgm:prSet presAssocID="{AFCE046E-9692-45A0-AF58-A9F77B977D7B}" presName="parentText" presStyleLbl="node1" presStyleIdx="1" presStyleCnt="3" custScaleY="18357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E02AA-A301-4AB8-960E-957C9199066F}" type="pres">
      <dgm:prSet presAssocID="{AFCE046E-9692-45A0-AF58-A9F77B977D7B}" presName="negativeSpace" presStyleCnt="0"/>
      <dgm:spPr/>
    </dgm:pt>
    <dgm:pt modelId="{D07AA4FF-D200-4BC6-8768-C56061076B71}" type="pres">
      <dgm:prSet presAssocID="{AFCE046E-9692-45A0-AF58-A9F77B977D7B}" presName="childText" presStyleLbl="conFgAcc1" presStyleIdx="1" presStyleCnt="3">
        <dgm:presLayoutVars>
          <dgm:bulletEnabled val="1"/>
        </dgm:presLayoutVars>
      </dgm:prSet>
      <dgm:spPr/>
    </dgm:pt>
    <dgm:pt modelId="{F0BD08D5-61B4-47A5-B8B0-84275FCC1830}" type="pres">
      <dgm:prSet presAssocID="{34BE27DA-8972-4926-B331-CC0B7CE8F5D5}" presName="spaceBetweenRectangles" presStyleCnt="0"/>
      <dgm:spPr/>
    </dgm:pt>
    <dgm:pt modelId="{7868DAFF-EAE0-46D6-89C9-43FED012B977}" type="pres">
      <dgm:prSet presAssocID="{966FEAD3-A34F-43B7-826D-64E3432A2D45}" presName="parentLin" presStyleCnt="0"/>
      <dgm:spPr/>
    </dgm:pt>
    <dgm:pt modelId="{7F524DB7-7633-4F8A-8990-BD92E90D3D9F}" type="pres">
      <dgm:prSet presAssocID="{966FEAD3-A34F-43B7-826D-64E3432A2D4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CD22334-276B-43E4-9508-BEBD6C4B4BA4}" type="pres">
      <dgm:prSet presAssocID="{966FEAD3-A34F-43B7-826D-64E3432A2D45}" presName="parentText" presStyleLbl="node1" presStyleIdx="2" presStyleCnt="3" custScaleY="18543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D3F123-E908-45EC-A2B9-2A7E29D50932}" type="pres">
      <dgm:prSet presAssocID="{966FEAD3-A34F-43B7-826D-64E3432A2D45}" presName="negativeSpace" presStyleCnt="0"/>
      <dgm:spPr/>
    </dgm:pt>
    <dgm:pt modelId="{0A775BD5-F115-49C3-9DC3-E921AC5CEBBA}" type="pres">
      <dgm:prSet presAssocID="{966FEAD3-A34F-43B7-826D-64E3432A2D4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6FF18EE-73BF-4CFF-87CB-C70B21687D62}" type="presOf" srcId="{966FEAD3-A34F-43B7-826D-64E3432A2D45}" destId="{ECD22334-276B-43E4-9508-BEBD6C4B4BA4}" srcOrd="1" destOrd="0" presId="urn:microsoft.com/office/officeart/2005/8/layout/list1"/>
    <dgm:cxn modelId="{BF725DEC-9976-4F36-AC22-7FD58D94E1ED}" srcId="{F2D7ADAF-5376-441E-BEF1-334AF50F6111}" destId="{5F7A4494-F1A7-47A1-B182-A4DA7BCF0100}" srcOrd="0" destOrd="0" parTransId="{9530C1FE-580F-4E36-81A7-526CECA64152}" sibTransId="{B4CF0D5F-69E7-4501-B86B-DA87A54E2149}"/>
    <dgm:cxn modelId="{642D9E8A-35AE-4C20-A2EF-70B084927150}" srcId="{F2D7ADAF-5376-441E-BEF1-334AF50F6111}" destId="{966FEAD3-A34F-43B7-826D-64E3432A2D45}" srcOrd="2" destOrd="0" parTransId="{AE12349E-1EEF-4050-8EA4-E6419EFDA267}" sibTransId="{FCD73AB1-EE3A-40C4-AC47-4689C919DE0B}"/>
    <dgm:cxn modelId="{1A11322E-41FF-4E7A-8019-ACB2BFE18228}" type="presOf" srcId="{5F7A4494-F1A7-47A1-B182-A4DA7BCF0100}" destId="{412B37C2-6E4C-4A14-8B7B-12D4C1EE9DC3}" srcOrd="0" destOrd="0" presId="urn:microsoft.com/office/officeart/2005/8/layout/list1"/>
    <dgm:cxn modelId="{782DA5E4-446E-4BD7-8FF4-252A821B44B8}" type="presOf" srcId="{AFCE046E-9692-45A0-AF58-A9F77B977D7B}" destId="{183140E2-CD85-4983-975E-BB18A597C727}" srcOrd="1" destOrd="0" presId="urn:microsoft.com/office/officeart/2005/8/layout/list1"/>
    <dgm:cxn modelId="{DDEB8076-0693-4ABF-B2E9-F6075CEC6F41}" type="presOf" srcId="{966FEAD3-A34F-43B7-826D-64E3432A2D45}" destId="{7F524DB7-7633-4F8A-8990-BD92E90D3D9F}" srcOrd="0" destOrd="0" presId="urn:microsoft.com/office/officeart/2005/8/layout/list1"/>
    <dgm:cxn modelId="{3F723026-6901-43BC-8DDB-A5752F8980F3}" type="presOf" srcId="{5F7A4494-F1A7-47A1-B182-A4DA7BCF0100}" destId="{B30842E6-A6AF-4FA4-A9A1-A8D54D350AAA}" srcOrd="1" destOrd="0" presId="urn:microsoft.com/office/officeart/2005/8/layout/list1"/>
    <dgm:cxn modelId="{EFABCA48-9AB5-4ACF-9615-4A6BDFBD495A}" srcId="{F2D7ADAF-5376-441E-BEF1-334AF50F6111}" destId="{AFCE046E-9692-45A0-AF58-A9F77B977D7B}" srcOrd="1" destOrd="0" parTransId="{B3ABC559-C93D-4AF0-8F67-49ECE5A81148}" sibTransId="{34BE27DA-8972-4926-B331-CC0B7CE8F5D5}"/>
    <dgm:cxn modelId="{7625C4C0-D031-4C1D-B418-C0D7572D5615}" type="presOf" srcId="{AFCE046E-9692-45A0-AF58-A9F77B977D7B}" destId="{DB21F2D4-D4BB-4E59-B11F-C430F2ECB02A}" srcOrd="0" destOrd="0" presId="urn:microsoft.com/office/officeart/2005/8/layout/list1"/>
    <dgm:cxn modelId="{0F2D1642-8C8F-407D-9B9E-24B384941BE0}" type="presOf" srcId="{F2D7ADAF-5376-441E-BEF1-334AF50F6111}" destId="{94FBCE18-AAE5-42DA-910B-DDF0D72C66EA}" srcOrd="0" destOrd="0" presId="urn:microsoft.com/office/officeart/2005/8/layout/list1"/>
    <dgm:cxn modelId="{C1AD5E7F-D369-4BF0-BE0D-FA48511CBE16}" type="presParOf" srcId="{94FBCE18-AAE5-42DA-910B-DDF0D72C66EA}" destId="{D35DB210-60EC-4BE4-86BC-1C573D10A95C}" srcOrd="0" destOrd="0" presId="urn:microsoft.com/office/officeart/2005/8/layout/list1"/>
    <dgm:cxn modelId="{2173D00D-BEE7-41A0-8B34-2D1048A9F4F9}" type="presParOf" srcId="{D35DB210-60EC-4BE4-86BC-1C573D10A95C}" destId="{412B37C2-6E4C-4A14-8B7B-12D4C1EE9DC3}" srcOrd="0" destOrd="0" presId="urn:microsoft.com/office/officeart/2005/8/layout/list1"/>
    <dgm:cxn modelId="{BD784BAF-93B7-4CB3-B74A-EE9C6D079DFE}" type="presParOf" srcId="{D35DB210-60EC-4BE4-86BC-1C573D10A95C}" destId="{B30842E6-A6AF-4FA4-A9A1-A8D54D350AAA}" srcOrd="1" destOrd="0" presId="urn:microsoft.com/office/officeart/2005/8/layout/list1"/>
    <dgm:cxn modelId="{E62E59FD-7ED1-4643-9488-F54114CB2EAD}" type="presParOf" srcId="{94FBCE18-AAE5-42DA-910B-DDF0D72C66EA}" destId="{517BD242-93B4-4B19-BECB-0CF0766DBBEF}" srcOrd="1" destOrd="0" presId="urn:microsoft.com/office/officeart/2005/8/layout/list1"/>
    <dgm:cxn modelId="{A4950F89-386C-4A97-9004-3BAD17D4F813}" type="presParOf" srcId="{94FBCE18-AAE5-42DA-910B-DDF0D72C66EA}" destId="{0E83F551-923B-4C29-983D-987D28F6CE78}" srcOrd="2" destOrd="0" presId="urn:microsoft.com/office/officeart/2005/8/layout/list1"/>
    <dgm:cxn modelId="{3345E71F-8DD7-47AF-A2A8-62C1480ABA6C}" type="presParOf" srcId="{94FBCE18-AAE5-42DA-910B-DDF0D72C66EA}" destId="{C3FD8F85-ECE3-4E41-9FD1-76AB47F2A597}" srcOrd="3" destOrd="0" presId="urn:microsoft.com/office/officeart/2005/8/layout/list1"/>
    <dgm:cxn modelId="{1D5ABE4D-1203-449E-A997-24952A43548B}" type="presParOf" srcId="{94FBCE18-AAE5-42DA-910B-DDF0D72C66EA}" destId="{CFE86581-7CE4-4FAE-834D-AEFB39B70633}" srcOrd="4" destOrd="0" presId="urn:microsoft.com/office/officeart/2005/8/layout/list1"/>
    <dgm:cxn modelId="{03FAEDCF-76D8-4037-826D-EA8A767E7274}" type="presParOf" srcId="{CFE86581-7CE4-4FAE-834D-AEFB39B70633}" destId="{DB21F2D4-D4BB-4E59-B11F-C430F2ECB02A}" srcOrd="0" destOrd="0" presId="urn:microsoft.com/office/officeart/2005/8/layout/list1"/>
    <dgm:cxn modelId="{D2E7D53E-3919-49F4-877F-CBC84BE52572}" type="presParOf" srcId="{CFE86581-7CE4-4FAE-834D-AEFB39B70633}" destId="{183140E2-CD85-4983-975E-BB18A597C727}" srcOrd="1" destOrd="0" presId="urn:microsoft.com/office/officeart/2005/8/layout/list1"/>
    <dgm:cxn modelId="{1A17C485-262E-4E6B-884E-D76F7D42EA7E}" type="presParOf" srcId="{94FBCE18-AAE5-42DA-910B-DDF0D72C66EA}" destId="{49DE02AA-A301-4AB8-960E-957C9199066F}" srcOrd="5" destOrd="0" presId="urn:microsoft.com/office/officeart/2005/8/layout/list1"/>
    <dgm:cxn modelId="{F74BFDD3-5171-499C-820A-C3FC258B4CF8}" type="presParOf" srcId="{94FBCE18-AAE5-42DA-910B-DDF0D72C66EA}" destId="{D07AA4FF-D200-4BC6-8768-C56061076B71}" srcOrd="6" destOrd="0" presId="urn:microsoft.com/office/officeart/2005/8/layout/list1"/>
    <dgm:cxn modelId="{284051AD-4399-48EB-8F1C-14356EAACDAA}" type="presParOf" srcId="{94FBCE18-AAE5-42DA-910B-DDF0D72C66EA}" destId="{F0BD08D5-61B4-47A5-B8B0-84275FCC1830}" srcOrd="7" destOrd="0" presId="urn:microsoft.com/office/officeart/2005/8/layout/list1"/>
    <dgm:cxn modelId="{F97E5FA2-0D05-4ADB-AF4C-51BB4856744E}" type="presParOf" srcId="{94FBCE18-AAE5-42DA-910B-DDF0D72C66EA}" destId="{7868DAFF-EAE0-46D6-89C9-43FED012B977}" srcOrd="8" destOrd="0" presId="urn:microsoft.com/office/officeart/2005/8/layout/list1"/>
    <dgm:cxn modelId="{4304CB4F-2F95-4AEA-AE89-FE388BE88E79}" type="presParOf" srcId="{7868DAFF-EAE0-46D6-89C9-43FED012B977}" destId="{7F524DB7-7633-4F8A-8990-BD92E90D3D9F}" srcOrd="0" destOrd="0" presId="urn:microsoft.com/office/officeart/2005/8/layout/list1"/>
    <dgm:cxn modelId="{DE979E51-0E0D-4E42-A181-62DE5F7110F5}" type="presParOf" srcId="{7868DAFF-EAE0-46D6-89C9-43FED012B977}" destId="{ECD22334-276B-43E4-9508-BEBD6C4B4BA4}" srcOrd="1" destOrd="0" presId="urn:microsoft.com/office/officeart/2005/8/layout/list1"/>
    <dgm:cxn modelId="{70F08396-5804-450D-8CBD-56AC486C7A03}" type="presParOf" srcId="{94FBCE18-AAE5-42DA-910B-DDF0D72C66EA}" destId="{15D3F123-E908-45EC-A2B9-2A7E29D50932}" srcOrd="9" destOrd="0" presId="urn:microsoft.com/office/officeart/2005/8/layout/list1"/>
    <dgm:cxn modelId="{42F7CAA8-0440-4F51-A41B-3CD567C0A7E8}" type="presParOf" srcId="{94FBCE18-AAE5-42DA-910B-DDF0D72C66EA}" destId="{0A775BD5-F115-49C3-9DC3-E921AC5CEBB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2D7ADAF-5376-441E-BEF1-334AF50F6111}" type="doc">
      <dgm:prSet loTypeId="urn:microsoft.com/office/officeart/2005/8/layout/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F7A4494-F1A7-47A1-B182-A4DA7BCF0100}">
      <dgm:prSet phldrT="[Текст]" custT="1"/>
      <dgm:spPr/>
      <dgm:t>
        <a:bodyPr/>
        <a:lstStyle/>
        <a:p>
          <a:r>
            <a:rPr lang="ru-RU" sz="1600" b="1" dirty="0" smtClean="0">
              <a:latin typeface="Georgia" panose="02040502050405020303" pitchFamily="18" charset="0"/>
            </a:rPr>
            <a:t> </a:t>
          </a:r>
          <a:r>
            <a:rPr lang="ru-RU" sz="1800" b="1" dirty="0" smtClean="0">
              <a:latin typeface="Georgia" panose="02040502050405020303" pitchFamily="18" charset="0"/>
            </a:rPr>
            <a:t>ЗАСЕДАНИЯ ПЕДАГОГИЧЕСКОГО И МЕТОДИЧЕСКОГО СОВЕТОВ</a:t>
          </a:r>
          <a:endParaRPr lang="ru-RU" sz="1800" b="1" dirty="0">
            <a:solidFill>
              <a:schemeClr val="bg1"/>
            </a:solidFill>
            <a:latin typeface="Georgia" panose="02040502050405020303" pitchFamily="18" charset="0"/>
          </a:endParaRPr>
        </a:p>
      </dgm:t>
    </dgm:pt>
    <dgm:pt modelId="{9530C1FE-580F-4E36-81A7-526CECA64152}" type="parTrans" cxnId="{BF725DEC-9976-4F36-AC22-7FD58D94E1ED}">
      <dgm:prSet/>
      <dgm:spPr/>
      <dgm:t>
        <a:bodyPr/>
        <a:lstStyle/>
        <a:p>
          <a:endParaRPr lang="ru-RU"/>
        </a:p>
      </dgm:t>
    </dgm:pt>
    <dgm:pt modelId="{B4CF0D5F-69E7-4501-B86B-DA87A54E2149}" type="sibTrans" cxnId="{BF725DEC-9976-4F36-AC22-7FD58D94E1ED}">
      <dgm:prSet/>
      <dgm:spPr/>
      <dgm:t>
        <a:bodyPr/>
        <a:lstStyle/>
        <a:p>
          <a:endParaRPr lang="ru-RU"/>
        </a:p>
      </dgm:t>
    </dgm:pt>
    <dgm:pt modelId="{AFCE046E-9692-45A0-AF58-A9F77B977D7B}">
      <dgm:prSet phldrT="[Текст]" custT="1"/>
      <dgm:spPr/>
      <dgm:t>
        <a:bodyPr/>
        <a:lstStyle/>
        <a:p>
          <a:r>
            <a:rPr lang="ru-RU" sz="1800" b="1" dirty="0" smtClean="0">
              <a:latin typeface="Georgia" panose="02040502050405020303" pitchFamily="18" charset="0"/>
            </a:rPr>
            <a:t>СОВЕЩАНИЕ ПРИ ДИРЕКТОРЕ</a:t>
          </a:r>
          <a:endParaRPr lang="ru-RU" sz="1800" b="1" dirty="0">
            <a:latin typeface="Georgia" panose="02040502050405020303" pitchFamily="18" charset="0"/>
          </a:endParaRPr>
        </a:p>
      </dgm:t>
    </dgm:pt>
    <dgm:pt modelId="{B3ABC559-C93D-4AF0-8F67-49ECE5A81148}" type="parTrans" cxnId="{EFABCA48-9AB5-4ACF-9615-4A6BDFBD495A}">
      <dgm:prSet/>
      <dgm:spPr/>
      <dgm:t>
        <a:bodyPr/>
        <a:lstStyle/>
        <a:p>
          <a:endParaRPr lang="ru-RU"/>
        </a:p>
      </dgm:t>
    </dgm:pt>
    <dgm:pt modelId="{34BE27DA-8972-4926-B331-CC0B7CE8F5D5}" type="sibTrans" cxnId="{EFABCA48-9AB5-4ACF-9615-4A6BDFBD495A}">
      <dgm:prSet/>
      <dgm:spPr/>
      <dgm:t>
        <a:bodyPr/>
        <a:lstStyle/>
        <a:p>
          <a:endParaRPr lang="ru-RU"/>
        </a:p>
      </dgm:t>
    </dgm:pt>
    <dgm:pt modelId="{966FEAD3-A34F-43B7-826D-64E3432A2D45}">
      <dgm:prSet phldrT="[Текст]" custT="1"/>
      <dgm:spPr/>
      <dgm:t>
        <a:bodyPr/>
        <a:lstStyle/>
        <a:p>
          <a:r>
            <a:rPr lang="ru-RU" sz="1800" b="1" dirty="0" smtClean="0">
              <a:latin typeface="Georgia" panose="02040502050405020303" pitchFamily="18" charset="0"/>
            </a:rPr>
            <a:t>АДМИНИСТРАТИВНЫЕ СОВЕЩАНИЯ, ЗАСЕДАНИЕ МЕТОДИЧЕСКОГО ОБЪЕДИНЕНИЯ         </a:t>
          </a:r>
          <a:endParaRPr lang="ru-RU" sz="1600" b="1" dirty="0">
            <a:latin typeface="Georgia" panose="02040502050405020303" pitchFamily="18" charset="0"/>
          </a:endParaRPr>
        </a:p>
      </dgm:t>
    </dgm:pt>
    <dgm:pt modelId="{AE12349E-1EEF-4050-8EA4-E6419EFDA267}" type="parTrans" cxnId="{642D9E8A-35AE-4C20-A2EF-70B084927150}">
      <dgm:prSet/>
      <dgm:spPr/>
      <dgm:t>
        <a:bodyPr/>
        <a:lstStyle/>
        <a:p>
          <a:endParaRPr lang="ru-RU"/>
        </a:p>
      </dgm:t>
    </dgm:pt>
    <dgm:pt modelId="{FCD73AB1-EE3A-40C4-AC47-4689C919DE0B}" type="sibTrans" cxnId="{642D9E8A-35AE-4C20-A2EF-70B084927150}">
      <dgm:prSet/>
      <dgm:spPr/>
      <dgm:t>
        <a:bodyPr/>
        <a:lstStyle/>
        <a:p>
          <a:endParaRPr lang="ru-RU"/>
        </a:p>
      </dgm:t>
    </dgm:pt>
    <dgm:pt modelId="{94FBCE18-AAE5-42DA-910B-DDF0D72C66EA}" type="pres">
      <dgm:prSet presAssocID="{F2D7ADAF-5376-441E-BEF1-334AF50F611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5DB210-60EC-4BE4-86BC-1C573D10A95C}" type="pres">
      <dgm:prSet presAssocID="{5F7A4494-F1A7-47A1-B182-A4DA7BCF0100}" presName="parentLin" presStyleCnt="0"/>
      <dgm:spPr/>
    </dgm:pt>
    <dgm:pt modelId="{412B37C2-6E4C-4A14-8B7B-12D4C1EE9DC3}" type="pres">
      <dgm:prSet presAssocID="{5F7A4494-F1A7-47A1-B182-A4DA7BCF010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30842E6-A6AF-4FA4-A9A1-A8D54D350AAA}" type="pres">
      <dgm:prSet presAssocID="{5F7A4494-F1A7-47A1-B182-A4DA7BCF0100}" presName="parentText" presStyleLbl="node1" presStyleIdx="0" presStyleCnt="3" custScaleY="69783" custLinFactNeighborX="-2451" custLinFactNeighborY="32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BD242-93B4-4B19-BECB-0CF0766DBBEF}" type="pres">
      <dgm:prSet presAssocID="{5F7A4494-F1A7-47A1-B182-A4DA7BCF0100}" presName="negativeSpace" presStyleCnt="0"/>
      <dgm:spPr/>
    </dgm:pt>
    <dgm:pt modelId="{0E83F551-923B-4C29-983D-987D28F6CE78}" type="pres">
      <dgm:prSet presAssocID="{5F7A4494-F1A7-47A1-B182-A4DA7BCF0100}" presName="childText" presStyleLbl="conFgAcc1" presStyleIdx="0" presStyleCnt="3">
        <dgm:presLayoutVars>
          <dgm:bulletEnabled val="1"/>
        </dgm:presLayoutVars>
      </dgm:prSet>
      <dgm:spPr/>
    </dgm:pt>
    <dgm:pt modelId="{C3FD8F85-ECE3-4E41-9FD1-76AB47F2A597}" type="pres">
      <dgm:prSet presAssocID="{B4CF0D5F-69E7-4501-B86B-DA87A54E2149}" presName="spaceBetweenRectangles" presStyleCnt="0"/>
      <dgm:spPr/>
    </dgm:pt>
    <dgm:pt modelId="{CFE86581-7CE4-4FAE-834D-AEFB39B70633}" type="pres">
      <dgm:prSet presAssocID="{AFCE046E-9692-45A0-AF58-A9F77B977D7B}" presName="parentLin" presStyleCnt="0"/>
      <dgm:spPr/>
    </dgm:pt>
    <dgm:pt modelId="{DB21F2D4-D4BB-4E59-B11F-C430F2ECB02A}" type="pres">
      <dgm:prSet presAssocID="{AFCE046E-9692-45A0-AF58-A9F77B977D7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3140E2-CD85-4983-975E-BB18A597C727}" type="pres">
      <dgm:prSet presAssocID="{AFCE046E-9692-45A0-AF58-A9F77B977D7B}" presName="parentText" presStyleLbl="node1" presStyleIdx="1" presStyleCnt="3" custScaleY="738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E02AA-A301-4AB8-960E-957C9199066F}" type="pres">
      <dgm:prSet presAssocID="{AFCE046E-9692-45A0-AF58-A9F77B977D7B}" presName="negativeSpace" presStyleCnt="0"/>
      <dgm:spPr/>
    </dgm:pt>
    <dgm:pt modelId="{D07AA4FF-D200-4BC6-8768-C56061076B71}" type="pres">
      <dgm:prSet presAssocID="{AFCE046E-9692-45A0-AF58-A9F77B977D7B}" presName="childText" presStyleLbl="conFgAcc1" presStyleIdx="1" presStyleCnt="3">
        <dgm:presLayoutVars>
          <dgm:bulletEnabled val="1"/>
        </dgm:presLayoutVars>
      </dgm:prSet>
      <dgm:spPr/>
    </dgm:pt>
    <dgm:pt modelId="{F0BD08D5-61B4-47A5-B8B0-84275FCC1830}" type="pres">
      <dgm:prSet presAssocID="{34BE27DA-8972-4926-B331-CC0B7CE8F5D5}" presName="spaceBetweenRectangles" presStyleCnt="0"/>
      <dgm:spPr/>
    </dgm:pt>
    <dgm:pt modelId="{7868DAFF-EAE0-46D6-89C9-43FED012B977}" type="pres">
      <dgm:prSet presAssocID="{966FEAD3-A34F-43B7-826D-64E3432A2D45}" presName="parentLin" presStyleCnt="0"/>
      <dgm:spPr/>
    </dgm:pt>
    <dgm:pt modelId="{7F524DB7-7633-4F8A-8990-BD92E90D3D9F}" type="pres">
      <dgm:prSet presAssocID="{966FEAD3-A34F-43B7-826D-64E3432A2D4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CD22334-276B-43E4-9508-BEBD6C4B4BA4}" type="pres">
      <dgm:prSet presAssocID="{966FEAD3-A34F-43B7-826D-64E3432A2D45}" presName="parentText" presStyleLbl="node1" presStyleIdx="2" presStyleCnt="3" custScaleY="833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D3F123-E908-45EC-A2B9-2A7E29D50932}" type="pres">
      <dgm:prSet presAssocID="{966FEAD3-A34F-43B7-826D-64E3432A2D45}" presName="negativeSpace" presStyleCnt="0"/>
      <dgm:spPr/>
    </dgm:pt>
    <dgm:pt modelId="{0A775BD5-F115-49C3-9DC3-E921AC5CEBBA}" type="pres">
      <dgm:prSet presAssocID="{966FEAD3-A34F-43B7-826D-64E3432A2D4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687795D-91C2-4380-8FB2-BB7E5A72231E}" type="presOf" srcId="{AFCE046E-9692-45A0-AF58-A9F77B977D7B}" destId="{183140E2-CD85-4983-975E-BB18A597C727}" srcOrd="1" destOrd="0" presId="urn:microsoft.com/office/officeart/2005/8/layout/list1"/>
    <dgm:cxn modelId="{F3ED9385-2FD9-44D4-8794-2624FB8D8EED}" type="presOf" srcId="{F2D7ADAF-5376-441E-BEF1-334AF50F6111}" destId="{94FBCE18-AAE5-42DA-910B-DDF0D72C66EA}" srcOrd="0" destOrd="0" presId="urn:microsoft.com/office/officeart/2005/8/layout/list1"/>
    <dgm:cxn modelId="{BF725DEC-9976-4F36-AC22-7FD58D94E1ED}" srcId="{F2D7ADAF-5376-441E-BEF1-334AF50F6111}" destId="{5F7A4494-F1A7-47A1-B182-A4DA7BCF0100}" srcOrd="0" destOrd="0" parTransId="{9530C1FE-580F-4E36-81A7-526CECA64152}" sibTransId="{B4CF0D5F-69E7-4501-B86B-DA87A54E2149}"/>
    <dgm:cxn modelId="{642D9E8A-35AE-4C20-A2EF-70B084927150}" srcId="{F2D7ADAF-5376-441E-BEF1-334AF50F6111}" destId="{966FEAD3-A34F-43B7-826D-64E3432A2D45}" srcOrd="2" destOrd="0" parTransId="{AE12349E-1EEF-4050-8EA4-E6419EFDA267}" sibTransId="{FCD73AB1-EE3A-40C4-AC47-4689C919DE0B}"/>
    <dgm:cxn modelId="{5DF53616-25DA-4FB2-8FB4-0E9356179149}" type="presOf" srcId="{AFCE046E-9692-45A0-AF58-A9F77B977D7B}" destId="{DB21F2D4-D4BB-4E59-B11F-C430F2ECB02A}" srcOrd="0" destOrd="0" presId="urn:microsoft.com/office/officeart/2005/8/layout/list1"/>
    <dgm:cxn modelId="{27487F58-4635-45A6-9E9E-CC7C049F5622}" type="presOf" srcId="{966FEAD3-A34F-43B7-826D-64E3432A2D45}" destId="{7F524DB7-7633-4F8A-8990-BD92E90D3D9F}" srcOrd="0" destOrd="0" presId="urn:microsoft.com/office/officeart/2005/8/layout/list1"/>
    <dgm:cxn modelId="{EFABCA48-9AB5-4ACF-9615-4A6BDFBD495A}" srcId="{F2D7ADAF-5376-441E-BEF1-334AF50F6111}" destId="{AFCE046E-9692-45A0-AF58-A9F77B977D7B}" srcOrd="1" destOrd="0" parTransId="{B3ABC559-C93D-4AF0-8F67-49ECE5A81148}" sibTransId="{34BE27DA-8972-4926-B331-CC0B7CE8F5D5}"/>
    <dgm:cxn modelId="{214CB590-1977-43CA-B663-C54DB64E56C4}" type="presOf" srcId="{966FEAD3-A34F-43B7-826D-64E3432A2D45}" destId="{ECD22334-276B-43E4-9508-BEBD6C4B4BA4}" srcOrd="1" destOrd="0" presId="urn:microsoft.com/office/officeart/2005/8/layout/list1"/>
    <dgm:cxn modelId="{75CE77AC-B097-4669-92D7-2920A5C68B68}" type="presOf" srcId="{5F7A4494-F1A7-47A1-B182-A4DA7BCF0100}" destId="{412B37C2-6E4C-4A14-8B7B-12D4C1EE9DC3}" srcOrd="0" destOrd="0" presId="urn:microsoft.com/office/officeart/2005/8/layout/list1"/>
    <dgm:cxn modelId="{2B5BF6FF-0074-4525-ACFA-27B0F47FC4DB}" type="presOf" srcId="{5F7A4494-F1A7-47A1-B182-A4DA7BCF0100}" destId="{B30842E6-A6AF-4FA4-A9A1-A8D54D350AAA}" srcOrd="1" destOrd="0" presId="urn:microsoft.com/office/officeart/2005/8/layout/list1"/>
    <dgm:cxn modelId="{3A07F69D-C28C-4E31-BFB3-A9500D834C73}" type="presParOf" srcId="{94FBCE18-AAE5-42DA-910B-DDF0D72C66EA}" destId="{D35DB210-60EC-4BE4-86BC-1C573D10A95C}" srcOrd="0" destOrd="0" presId="urn:microsoft.com/office/officeart/2005/8/layout/list1"/>
    <dgm:cxn modelId="{A73D8A15-78C6-462D-AA2D-F1444D7B3B08}" type="presParOf" srcId="{D35DB210-60EC-4BE4-86BC-1C573D10A95C}" destId="{412B37C2-6E4C-4A14-8B7B-12D4C1EE9DC3}" srcOrd="0" destOrd="0" presId="urn:microsoft.com/office/officeart/2005/8/layout/list1"/>
    <dgm:cxn modelId="{5A6A8679-9FA7-4EA7-985D-32A3B44E2B50}" type="presParOf" srcId="{D35DB210-60EC-4BE4-86BC-1C573D10A95C}" destId="{B30842E6-A6AF-4FA4-A9A1-A8D54D350AAA}" srcOrd="1" destOrd="0" presId="urn:microsoft.com/office/officeart/2005/8/layout/list1"/>
    <dgm:cxn modelId="{15CFA403-9CD2-4C7D-9006-297A1FA526B5}" type="presParOf" srcId="{94FBCE18-AAE5-42DA-910B-DDF0D72C66EA}" destId="{517BD242-93B4-4B19-BECB-0CF0766DBBEF}" srcOrd="1" destOrd="0" presId="urn:microsoft.com/office/officeart/2005/8/layout/list1"/>
    <dgm:cxn modelId="{DFDD1FC7-366B-4819-AB4F-EC414F2C6E2C}" type="presParOf" srcId="{94FBCE18-AAE5-42DA-910B-DDF0D72C66EA}" destId="{0E83F551-923B-4C29-983D-987D28F6CE78}" srcOrd="2" destOrd="0" presId="urn:microsoft.com/office/officeart/2005/8/layout/list1"/>
    <dgm:cxn modelId="{5D982354-6ED5-46E5-AC54-970A59B2579D}" type="presParOf" srcId="{94FBCE18-AAE5-42DA-910B-DDF0D72C66EA}" destId="{C3FD8F85-ECE3-4E41-9FD1-76AB47F2A597}" srcOrd="3" destOrd="0" presId="urn:microsoft.com/office/officeart/2005/8/layout/list1"/>
    <dgm:cxn modelId="{1B58D57D-50E7-4BB7-A6F1-11DA43819B28}" type="presParOf" srcId="{94FBCE18-AAE5-42DA-910B-DDF0D72C66EA}" destId="{CFE86581-7CE4-4FAE-834D-AEFB39B70633}" srcOrd="4" destOrd="0" presId="urn:microsoft.com/office/officeart/2005/8/layout/list1"/>
    <dgm:cxn modelId="{8FBDE5D4-52E1-45A5-88D7-F00C0354E358}" type="presParOf" srcId="{CFE86581-7CE4-4FAE-834D-AEFB39B70633}" destId="{DB21F2D4-D4BB-4E59-B11F-C430F2ECB02A}" srcOrd="0" destOrd="0" presId="urn:microsoft.com/office/officeart/2005/8/layout/list1"/>
    <dgm:cxn modelId="{1B69BB92-C03C-4F70-805E-E401C64D0257}" type="presParOf" srcId="{CFE86581-7CE4-4FAE-834D-AEFB39B70633}" destId="{183140E2-CD85-4983-975E-BB18A597C727}" srcOrd="1" destOrd="0" presId="urn:microsoft.com/office/officeart/2005/8/layout/list1"/>
    <dgm:cxn modelId="{F9F6F069-05F0-490B-BC5E-EFE15089EAFC}" type="presParOf" srcId="{94FBCE18-AAE5-42DA-910B-DDF0D72C66EA}" destId="{49DE02AA-A301-4AB8-960E-957C9199066F}" srcOrd="5" destOrd="0" presId="urn:microsoft.com/office/officeart/2005/8/layout/list1"/>
    <dgm:cxn modelId="{F127C17C-3DB7-42B0-AA3A-7D704CC5FCF3}" type="presParOf" srcId="{94FBCE18-AAE5-42DA-910B-DDF0D72C66EA}" destId="{D07AA4FF-D200-4BC6-8768-C56061076B71}" srcOrd="6" destOrd="0" presId="urn:microsoft.com/office/officeart/2005/8/layout/list1"/>
    <dgm:cxn modelId="{5E7CCD59-6BFE-479E-BBF6-A0219374E195}" type="presParOf" srcId="{94FBCE18-AAE5-42DA-910B-DDF0D72C66EA}" destId="{F0BD08D5-61B4-47A5-B8B0-84275FCC1830}" srcOrd="7" destOrd="0" presId="urn:microsoft.com/office/officeart/2005/8/layout/list1"/>
    <dgm:cxn modelId="{58DCE1EB-E3B6-4012-B635-4811AAB9EA0B}" type="presParOf" srcId="{94FBCE18-AAE5-42DA-910B-DDF0D72C66EA}" destId="{7868DAFF-EAE0-46D6-89C9-43FED012B977}" srcOrd="8" destOrd="0" presId="urn:microsoft.com/office/officeart/2005/8/layout/list1"/>
    <dgm:cxn modelId="{A7761F1A-CB7F-46FD-9077-684BD410630E}" type="presParOf" srcId="{7868DAFF-EAE0-46D6-89C9-43FED012B977}" destId="{7F524DB7-7633-4F8A-8990-BD92E90D3D9F}" srcOrd="0" destOrd="0" presId="urn:microsoft.com/office/officeart/2005/8/layout/list1"/>
    <dgm:cxn modelId="{1AE6DA53-34A5-42AA-BF1B-2C2EEF5E7C41}" type="presParOf" srcId="{7868DAFF-EAE0-46D6-89C9-43FED012B977}" destId="{ECD22334-276B-43E4-9508-BEBD6C4B4BA4}" srcOrd="1" destOrd="0" presId="urn:microsoft.com/office/officeart/2005/8/layout/list1"/>
    <dgm:cxn modelId="{7B65FE0B-D8B1-4577-BA41-A12529B6D440}" type="presParOf" srcId="{94FBCE18-AAE5-42DA-910B-DDF0D72C66EA}" destId="{15D3F123-E908-45EC-A2B9-2A7E29D50932}" srcOrd="9" destOrd="0" presId="urn:microsoft.com/office/officeart/2005/8/layout/list1"/>
    <dgm:cxn modelId="{EDC1AAE1-FBC6-4FA9-A83D-1F56D3F8F07B}" type="presParOf" srcId="{94FBCE18-AAE5-42DA-910B-DDF0D72C66EA}" destId="{0A775BD5-F115-49C3-9DC3-E921AC5CEBB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2D7ADAF-5376-441E-BEF1-334AF50F6111}" type="doc">
      <dgm:prSet loTypeId="urn:microsoft.com/office/officeart/2005/8/layout/list1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F7A4494-F1A7-47A1-B182-A4DA7BCF0100}">
      <dgm:prSet phldrT="[Текст]" custT="1"/>
      <dgm:spPr/>
      <dgm:t>
        <a:bodyPr/>
        <a:lstStyle/>
        <a:p>
          <a:r>
            <a:rPr lang="ru-RU" sz="1600" b="1" dirty="0" smtClean="0">
              <a:latin typeface="Georgia" panose="02040502050405020303" pitchFamily="18" charset="0"/>
            </a:rPr>
            <a:t> </a:t>
          </a:r>
          <a:r>
            <a:rPr lang="ru-RU" sz="1800" b="1" dirty="0" smtClean="0">
              <a:latin typeface="Georgia" panose="02040502050405020303" pitchFamily="18" charset="0"/>
            </a:rPr>
            <a:t>ОБ ИЗДАНИИ СООТВЕТСТВУЮЩЕГО ПРИКАЗА</a:t>
          </a:r>
          <a:endParaRPr lang="ru-RU" sz="2000" b="1" dirty="0">
            <a:solidFill>
              <a:schemeClr val="bg1"/>
            </a:solidFill>
            <a:latin typeface="Georgia" panose="02040502050405020303" pitchFamily="18" charset="0"/>
          </a:endParaRPr>
        </a:p>
      </dgm:t>
    </dgm:pt>
    <dgm:pt modelId="{9530C1FE-580F-4E36-81A7-526CECA64152}" type="parTrans" cxnId="{BF725DEC-9976-4F36-AC22-7FD58D94E1ED}">
      <dgm:prSet/>
      <dgm:spPr/>
      <dgm:t>
        <a:bodyPr/>
        <a:lstStyle/>
        <a:p>
          <a:endParaRPr lang="ru-RU"/>
        </a:p>
      </dgm:t>
    </dgm:pt>
    <dgm:pt modelId="{B4CF0D5F-69E7-4501-B86B-DA87A54E2149}" type="sibTrans" cxnId="{BF725DEC-9976-4F36-AC22-7FD58D94E1ED}">
      <dgm:prSet/>
      <dgm:spPr/>
      <dgm:t>
        <a:bodyPr/>
        <a:lstStyle/>
        <a:p>
          <a:endParaRPr lang="ru-RU"/>
        </a:p>
      </dgm:t>
    </dgm:pt>
    <dgm:pt modelId="{AFCE046E-9692-45A0-AF58-A9F77B977D7B}">
      <dgm:prSet phldrT="[Текст]" custT="1"/>
      <dgm:spPr/>
      <dgm:t>
        <a:bodyPr/>
        <a:lstStyle/>
        <a:p>
          <a:pPr algn="l"/>
          <a:r>
            <a:rPr lang="ru-RU" sz="1800" b="1" dirty="0" smtClean="0">
              <a:latin typeface="Georgia" panose="02040502050405020303" pitchFamily="18" charset="0"/>
            </a:rPr>
            <a:t>О ПРИВЛЕЧЕНИИ К ДИСЦИПЛИНАРНОЙ ОТВЕТСТВЕННОСТИ ДОЛЖНОСТНЫХ ЛИЦ</a:t>
          </a:r>
          <a:endParaRPr lang="ru-RU" sz="1800" b="1" dirty="0">
            <a:latin typeface="Georgia" panose="02040502050405020303" pitchFamily="18" charset="0"/>
          </a:endParaRPr>
        </a:p>
      </dgm:t>
    </dgm:pt>
    <dgm:pt modelId="{B3ABC559-C93D-4AF0-8F67-49ECE5A81148}" type="parTrans" cxnId="{EFABCA48-9AB5-4ACF-9615-4A6BDFBD495A}">
      <dgm:prSet/>
      <dgm:spPr/>
      <dgm:t>
        <a:bodyPr/>
        <a:lstStyle/>
        <a:p>
          <a:endParaRPr lang="ru-RU"/>
        </a:p>
      </dgm:t>
    </dgm:pt>
    <dgm:pt modelId="{34BE27DA-8972-4926-B331-CC0B7CE8F5D5}" type="sibTrans" cxnId="{EFABCA48-9AB5-4ACF-9615-4A6BDFBD495A}">
      <dgm:prSet/>
      <dgm:spPr/>
      <dgm:t>
        <a:bodyPr/>
        <a:lstStyle/>
        <a:p>
          <a:endParaRPr lang="ru-RU"/>
        </a:p>
      </dgm:t>
    </dgm:pt>
    <dgm:pt modelId="{966FEAD3-A34F-43B7-826D-64E3432A2D45}">
      <dgm:prSet phldrT="[Текст]" custT="1"/>
      <dgm:spPr/>
      <dgm:t>
        <a:bodyPr/>
        <a:lstStyle/>
        <a:p>
          <a:r>
            <a:rPr lang="ru-RU" sz="1800" b="1" dirty="0" smtClean="0">
              <a:latin typeface="Georgia" panose="02040502050405020303" pitchFamily="18" charset="0"/>
            </a:rPr>
            <a:t> О ПООЩРЕНИИ РАБОТНИКОВ</a:t>
          </a:r>
          <a:endParaRPr lang="ru-RU" sz="1600" b="1" dirty="0">
            <a:latin typeface="Georgia" panose="02040502050405020303" pitchFamily="18" charset="0"/>
          </a:endParaRPr>
        </a:p>
      </dgm:t>
    </dgm:pt>
    <dgm:pt modelId="{AE12349E-1EEF-4050-8EA4-E6419EFDA267}" type="parTrans" cxnId="{642D9E8A-35AE-4C20-A2EF-70B084927150}">
      <dgm:prSet/>
      <dgm:spPr/>
      <dgm:t>
        <a:bodyPr/>
        <a:lstStyle/>
        <a:p>
          <a:endParaRPr lang="ru-RU"/>
        </a:p>
      </dgm:t>
    </dgm:pt>
    <dgm:pt modelId="{FCD73AB1-EE3A-40C4-AC47-4689C919DE0B}" type="sibTrans" cxnId="{642D9E8A-35AE-4C20-A2EF-70B084927150}">
      <dgm:prSet/>
      <dgm:spPr/>
      <dgm:t>
        <a:bodyPr/>
        <a:lstStyle/>
        <a:p>
          <a:endParaRPr lang="ru-RU"/>
        </a:p>
      </dgm:t>
    </dgm:pt>
    <dgm:pt modelId="{94FBCE18-AAE5-42DA-910B-DDF0D72C66EA}" type="pres">
      <dgm:prSet presAssocID="{F2D7ADAF-5376-441E-BEF1-334AF50F611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5DB210-60EC-4BE4-86BC-1C573D10A95C}" type="pres">
      <dgm:prSet presAssocID="{5F7A4494-F1A7-47A1-B182-A4DA7BCF0100}" presName="parentLin" presStyleCnt="0"/>
      <dgm:spPr/>
    </dgm:pt>
    <dgm:pt modelId="{412B37C2-6E4C-4A14-8B7B-12D4C1EE9DC3}" type="pres">
      <dgm:prSet presAssocID="{5F7A4494-F1A7-47A1-B182-A4DA7BCF010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30842E6-A6AF-4FA4-A9A1-A8D54D350AAA}" type="pres">
      <dgm:prSet presAssocID="{5F7A4494-F1A7-47A1-B182-A4DA7BCF0100}" presName="parentText" presStyleLbl="node1" presStyleIdx="0" presStyleCnt="3" custScaleY="69783" custLinFactNeighborX="-2451" custLinFactNeighborY="32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7BD242-93B4-4B19-BECB-0CF0766DBBEF}" type="pres">
      <dgm:prSet presAssocID="{5F7A4494-F1A7-47A1-B182-A4DA7BCF0100}" presName="negativeSpace" presStyleCnt="0"/>
      <dgm:spPr/>
    </dgm:pt>
    <dgm:pt modelId="{0E83F551-923B-4C29-983D-987D28F6CE78}" type="pres">
      <dgm:prSet presAssocID="{5F7A4494-F1A7-47A1-B182-A4DA7BCF0100}" presName="childText" presStyleLbl="conFgAcc1" presStyleIdx="0" presStyleCnt="3">
        <dgm:presLayoutVars>
          <dgm:bulletEnabled val="1"/>
        </dgm:presLayoutVars>
      </dgm:prSet>
      <dgm:spPr/>
    </dgm:pt>
    <dgm:pt modelId="{C3FD8F85-ECE3-4E41-9FD1-76AB47F2A597}" type="pres">
      <dgm:prSet presAssocID="{B4CF0D5F-69E7-4501-B86B-DA87A54E2149}" presName="spaceBetweenRectangles" presStyleCnt="0"/>
      <dgm:spPr/>
    </dgm:pt>
    <dgm:pt modelId="{CFE86581-7CE4-4FAE-834D-AEFB39B70633}" type="pres">
      <dgm:prSet presAssocID="{AFCE046E-9692-45A0-AF58-A9F77B977D7B}" presName="parentLin" presStyleCnt="0"/>
      <dgm:spPr/>
    </dgm:pt>
    <dgm:pt modelId="{DB21F2D4-D4BB-4E59-B11F-C430F2ECB02A}" type="pres">
      <dgm:prSet presAssocID="{AFCE046E-9692-45A0-AF58-A9F77B977D7B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83140E2-CD85-4983-975E-BB18A597C727}" type="pres">
      <dgm:prSet presAssocID="{AFCE046E-9692-45A0-AF58-A9F77B977D7B}" presName="parentText" presStyleLbl="node1" presStyleIdx="1" presStyleCnt="3" custScaleY="7382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E02AA-A301-4AB8-960E-957C9199066F}" type="pres">
      <dgm:prSet presAssocID="{AFCE046E-9692-45A0-AF58-A9F77B977D7B}" presName="negativeSpace" presStyleCnt="0"/>
      <dgm:spPr/>
    </dgm:pt>
    <dgm:pt modelId="{D07AA4FF-D200-4BC6-8768-C56061076B71}" type="pres">
      <dgm:prSet presAssocID="{AFCE046E-9692-45A0-AF58-A9F77B977D7B}" presName="childText" presStyleLbl="conFgAcc1" presStyleIdx="1" presStyleCnt="3">
        <dgm:presLayoutVars>
          <dgm:bulletEnabled val="1"/>
        </dgm:presLayoutVars>
      </dgm:prSet>
      <dgm:spPr/>
    </dgm:pt>
    <dgm:pt modelId="{F0BD08D5-61B4-47A5-B8B0-84275FCC1830}" type="pres">
      <dgm:prSet presAssocID="{34BE27DA-8972-4926-B331-CC0B7CE8F5D5}" presName="spaceBetweenRectangles" presStyleCnt="0"/>
      <dgm:spPr/>
    </dgm:pt>
    <dgm:pt modelId="{7868DAFF-EAE0-46D6-89C9-43FED012B977}" type="pres">
      <dgm:prSet presAssocID="{966FEAD3-A34F-43B7-826D-64E3432A2D45}" presName="parentLin" presStyleCnt="0"/>
      <dgm:spPr/>
    </dgm:pt>
    <dgm:pt modelId="{7F524DB7-7633-4F8A-8990-BD92E90D3D9F}" type="pres">
      <dgm:prSet presAssocID="{966FEAD3-A34F-43B7-826D-64E3432A2D45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ECD22334-276B-43E4-9508-BEBD6C4B4BA4}" type="pres">
      <dgm:prSet presAssocID="{966FEAD3-A34F-43B7-826D-64E3432A2D45}" presName="parentText" presStyleLbl="node1" presStyleIdx="2" presStyleCnt="3" custScaleY="833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D3F123-E908-45EC-A2B9-2A7E29D50932}" type="pres">
      <dgm:prSet presAssocID="{966FEAD3-A34F-43B7-826D-64E3432A2D45}" presName="negativeSpace" presStyleCnt="0"/>
      <dgm:spPr/>
    </dgm:pt>
    <dgm:pt modelId="{0A775BD5-F115-49C3-9DC3-E921AC5CEBBA}" type="pres">
      <dgm:prSet presAssocID="{966FEAD3-A34F-43B7-826D-64E3432A2D4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735C33F-195D-40A1-BC85-18523B4A3BF7}" type="presOf" srcId="{AFCE046E-9692-45A0-AF58-A9F77B977D7B}" destId="{DB21F2D4-D4BB-4E59-B11F-C430F2ECB02A}" srcOrd="0" destOrd="0" presId="urn:microsoft.com/office/officeart/2005/8/layout/list1"/>
    <dgm:cxn modelId="{68CC1CD2-AFC3-487F-873B-3BC39AA865BC}" type="presOf" srcId="{966FEAD3-A34F-43B7-826D-64E3432A2D45}" destId="{ECD22334-276B-43E4-9508-BEBD6C4B4BA4}" srcOrd="1" destOrd="0" presId="urn:microsoft.com/office/officeart/2005/8/layout/list1"/>
    <dgm:cxn modelId="{BF725DEC-9976-4F36-AC22-7FD58D94E1ED}" srcId="{F2D7ADAF-5376-441E-BEF1-334AF50F6111}" destId="{5F7A4494-F1A7-47A1-B182-A4DA7BCF0100}" srcOrd="0" destOrd="0" parTransId="{9530C1FE-580F-4E36-81A7-526CECA64152}" sibTransId="{B4CF0D5F-69E7-4501-B86B-DA87A54E2149}"/>
    <dgm:cxn modelId="{F4956873-D5E3-4228-9429-A421A587F6E3}" type="presOf" srcId="{5F7A4494-F1A7-47A1-B182-A4DA7BCF0100}" destId="{B30842E6-A6AF-4FA4-A9A1-A8D54D350AAA}" srcOrd="1" destOrd="0" presId="urn:microsoft.com/office/officeart/2005/8/layout/list1"/>
    <dgm:cxn modelId="{642D9E8A-35AE-4C20-A2EF-70B084927150}" srcId="{F2D7ADAF-5376-441E-BEF1-334AF50F6111}" destId="{966FEAD3-A34F-43B7-826D-64E3432A2D45}" srcOrd="2" destOrd="0" parTransId="{AE12349E-1EEF-4050-8EA4-E6419EFDA267}" sibTransId="{FCD73AB1-EE3A-40C4-AC47-4689C919DE0B}"/>
    <dgm:cxn modelId="{562C95BD-9F2F-45B4-A3FF-1A7D1DA2BE3A}" type="presOf" srcId="{5F7A4494-F1A7-47A1-B182-A4DA7BCF0100}" destId="{412B37C2-6E4C-4A14-8B7B-12D4C1EE9DC3}" srcOrd="0" destOrd="0" presId="urn:microsoft.com/office/officeart/2005/8/layout/list1"/>
    <dgm:cxn modelId="{1DCC6D85-82E7-40DF-A76E-2EFE8B1F5AED}" type="presOf" srcId="{AFCE046E-9692-45A0-AF58-A9F77B977D7B}" destId="{183140E2-CD85-4983-975E-BB18A597C727}" srcOrd="1" destOrd="0" presId="urn:microsoft.com/office/officeart/2005/8/layout/list1"/>
    <dgm:cxn modelId="{A644A3F8-78DB-4F73-95E5-355EA4D76478}" type="presOf" srcId="{F2D7ADAF-5376-441E-BEF1-334AF50F6111}" destId="{94FBCE18-AAE5-42DA-910B-DDF0D72C66EA}" srcOrd="0" destOrd="0" presId="urn:microsoft.com/office/officeart/2005/8/layout/list1"/>
    <dgm:cxn modelId="{4F2E60C3-5DBF-4DE9-B69B-E36EB1AFED93}" type="presOf" srcId="{966FEAD3-A34F-43B7-826D-64E3432A2D45}" destId="{7F524DB7-7633-4F8A-8990-BD92E90D3D9F}" srcOrd="0" destOrd="0" presId="urn:microsoft.com/office/officeart/2005/8/layout/list1"/>
    <dgm:cxn modelId="{EFABCA48-9AB5-4ACF-9615-4A6BDFBD495A}" srcId="{F2D7ADAF-5376-441E-BEF1-334AF50F6111}" destId="{AFCE046E-9692-45A0-AF58-A9F77B977D7B}" srcOrd="1" destOrd="0" parTransId="{B3ABC559-C93D-4AF0-8F67-49ECE5A81148}" sibTransId="{34BE27DA-8972-4926-B331-CC0B7CE8F5D5}"/>
    <dgm:cxn modelId="{3900171E-2A8C-4348-A90A-1C4B65ECD23D}" type="presParOf" srcId="{94FBCE18-AAE5-42DA-910B-DDF0D72C66EA}" destId="{D35DB210-60EC-4BE4-86BC-1C573D10A95C}" srcOrd="0" destOrd="0" presId="urn:microsoft.com/office/officeart/2005/8/layout/list1"/>
    <dgm:cxn modelId="{89A0271C-C1EE-46EA-B4B2-8E4379268AA7}" type="presParOf" srcId="{D35DB210-60EC-4BE4-86BC-1C573D10A95C}" destId="{412B37C2-6E4C-4A14-8B7B-12D4C1EE9DC3}" srcOrd="0" destOrd="0" presId="urn:microsoft.com/office/officeart/2005/8/layout/list1"/>
    <dgm:cxn modelId="{D5945E05-AC56-4B9E-8E27-3D4628E796AF}" type="presParOf" srcId="{D35DB210-60EC-4BE4-86BC-1C573D10A95C}" destId="{B30842E6-A6AF-4FA4-A9A1-A8D54D350AAA}" srcOrd="1" destOrd="0" presId="urn:microsoft.com/office/officeart/2005/8/layout/list1"/>
    <dgm:cxn modelId="{8F104CB1-47AE-4CBD-957C-C9A3A0288BDF}" type="presParOf" srcId="{94FBCE18-AAE5-42DA-910B-DDF0D72C66EA}" destId="{517BD242-93B4-4B19-BECB-0CF0766DBBEF}" srcOrd="1" destOrd="0" presId="urn:microsoft.com/office/officeart/2005/8/layout/list1"/>
    <dgm:cxn modelId="{324FF9A5-4B80-429A-9135-DA79FFC34BCB}" type="presParOf" srcId="{94FBCE18-AAE5-42DA-910B-DDF0D72C66EA}" destId="{0E83F551-923B-4C29-983D-987D28F6CE78}" srcOrd="2" destOrd="0" presId="urn:microsoft.com/office/officeart/2005/8/layout/list1"/>
    <dgm:cxn modelId="{F18506E5-299F-4E60-9459-F98BC64C65CC}" type="presParOf" srcId="{94FBCE18-AAE5-42DA-910B-DDF0D72C66EA}" destId="{C3FD8F85-ECE3-4E41-9FD1-76AB47F2A597}" srcOrd="3" destOrd="0" presId="urn:microsoft.com/office/officeart/2005/8/layout/list1"/>
    <dgm:cxn modelId="{01290BD2-F081-4C65-93DB-B0A81D45B939}" type="presParOf" srcId="{94FBCE18-AAE5-42DA-910B-DDF0D72C66EA}" destId="{CFE86581-7CE4-4FAE-834D-AEFB39B70633}" srcOrd="4" destOrd="0" presId="urn:microsoft.com/office/officeart/2005/8/layout/list1"/>
    <dgm:cxn modelId="{AB72F2A4-9103-49F7-A245-70A5B5AE8526}" type="presParOf" srcId="{CFE86581-7CE4-4FAE-834D-AEFB39B70633}" destId="{DB21F2D4-D4BB-4E59-B11F-C430F2ECB02A}" srcOrd="0" destOrd="0" presId="urn:microsoft.com/office/officeart/2005/8/layout/list1"/>
    <dgm:cxn modelId="{33C8A6A2-7E47-459D-BD56-B58BF8F014C6}" type="presParOf" srcId="{CFE86581-7CE4-4FAE-834D-AEFB39B70633}" destId="{183140E2-CD85-4983-975E-BB18A597C727}" srcOrd="1" destOrd="0" presId="urn:microsoft.com/office/officeart/2005/8/layout/list1"/>
    <dgm:cxn modelId="{ACFEB910-1910-43BB-B27F-5C8DFF0BE3CF}" type="presParOf" srcId="{94FBCE18-AAE5-42DA-910B-DDF0D72C66EA}" destId="{49DE02AA-A301-4AB8-960E-957C9199066F}" srcOrd="5" destOrd="0" presId="urn:microsoft.com/office/officeart/2005/8/layout/list1"/>
    <dgm:cxn modelId="{56572731-60DD-480F-B934-61B9F109DF60}" type="presParOf" srcId="{94FBCE18-AAE5-42DA-910B-DDF0D72C66EA}" destId="{D07AA4FF-D200-4BC6-8768-C56061076B71}" srcOrd="6" destOrd="0" presId="urn:microsoft.com/office/officeart/2005/8/layout/list1"/>
    <dgm:cxn modelId="{1DB126B9-725E-44C9-972B-396693CE18EB}" type="presParOf" srcId="{94FBCE18-AAE5-42DA-910B-DDF0D72C66EA}" destId="{F0BD08D5-61B4-47A5-B8B0-84275FCC1830}" srcOrd="7" destOrd="0" presId="urn:microsoft.com/office/officeart/2005/8/layout/list1"/>
    <dgm:cxn modelId="{B92E5520-D26A-41C2-9179-ED8C46E157A2}" type="presParOf" srcId="{94FBCE18-AAE5-42DA-910B-DDF0D72C66EA}" destId="{7868DAFF-EAE0-46D6-89C9-43FED012B977}" srcOrd="8" destOrd="0" presId="urn:microsoft.com/office/officeart/2005/8/layout/list1"/>
    <dgm:cxn modelId="{6144F52B-05F2-4172-B523-0E66075FA64C}" type="presParOf" srcId="{7868DAFF-EAE0-46D6-89C9-43FED012B977}" destId="{7F524DB7-7633-4F8A-8990-BD92E90D3D9F}" srcOrd="0" destOrd="0" presId="urn:microsoft.com/office/officeart/2005/8/layout/list1"/>
    <dgm:cxn modelId="{CD0D2EC2-8678-490C-8F65-B75D5981CCC2}" type="presParOf" srcId="{7868DAFF-EAE0-46D6-89C9-43FED012B977}" destId="{ECD22334-276B-43E4-9508-BEBD6C4B4BA4}" srcOrd="1" destOrd="0" presId="urn:microsoft.com/office/officeart/2005/8/layout/list1"/>
    <dgm:cxn modelId="{A066D635-1A71-4137-9407-842E547B7192}" type="presParOf" srcId="{94FBCE18-AAE5-42DA-910B-DDF0D72C66EA}" destId="{15D3F123-E908-45EC-A2B9-2A7E29D50932}" srcOrd="9" destOrd="0" presId="urn:microsoft.com/office/officeart/2005/8/layout/list1"/>
    <dgm:cxn modelId="{B7342F2A-B82D-4F18-9270-D8587863DE00}" type="presParOf" srcId="{94FBCE18-AAE5-42DA-910B-DDF0D72C66EA}" destId="{0A775BD5-F115-49C3-9DC3-E921AC5CEBB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14608F-B64B-43DE-AA55-E18C0E8BC832}">
      <dsp:nvSpPr>
        <dsp:cNvPr id="0" name=""/>
        <dsp:cNvSpPr/>
      </dsp:nvSpPr>
      <dsp:spPr>
        <a:xfrm rot="5400000">
          <a:off x="-175324" y="177713"/>
          <a:ext cx="1168830" cy="818181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1</a:t>
          </a:r>
          <a:endParaRPr lang="ru-RU" sz="2400" kern="1200" dirty="0"/>
        </a:p>
      </dsp:txBody>
      <dsp:txXfrm rot="-5400000">
        <a:off x="1" y="411480"/>
        <a:ext cx="818181" cy="350649"/>
      </dsp:txXfrm>
    </dsp:sp>
    <dsp:sp modelId="{70D2F3C2-86FD-4FA6-BD7D-EEDC208D8954}">
      <dsp:nvSpPr>
        <dsp:cNvPr id="0" name=""/>
        <dsp:cNvSpPr/>
      </dsp:nvSpPr>
      <dsp:spPr>
        <a:xfrm rot="5400000">
          <a:off x="5065515" y="-4201282"/>
          <a:ext cx="759740" cy="9254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процесс обучения и воспитательная работа </a:t>
          </a:r>
          <a:endParaRPr lang="ru-RU" sz="2500" b="1" kern="1200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sp:txBody>
      <dsp:txXfrm rot="-5400000">
        <a:off x="818182" y="83138"/>
        <a:ext cx="9217320" cy="685566"/>
      </dsp:txXfrm>
    </dsp:sp>
    <dsp:sp modelId="{5F6C2AC6-5872-48A2-AA04-844F4B145F70}">
      <dsp:nvSpPr>
        <dsp:cNvPr id="0" name=""/>
        <dsp:cNvSpPr/>
      </dsp:nvSpPr>
      <dsp:spPr>
        <a:xfrm rot="5400000">
          <a:off x="-175324" y="1198761"/>
          <a:ext cx="1168830" cy="81818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2</a:t>
          </a:r>
          <a:endParaRPr lang="ru-RU" sz="2400" kern="1200" dirty="0"/>
        </a:p>
      </dsp:txBody>
      <dsp:txXfrm rot="-5400000">
        <a:off x="1" y="1432528"/>
        <a:ext cx="818181" cy="350649"/>
      </dsp:txXfrm>
    </dsp:sp>
    <dsp:sp modelId="{DFEB5769-0DEC-4437-B769-2E267304B335}">
      <dsp:nvSpPr>
        <dsp:cNvPr id="0" name=""/>
        <dsp:cNvSpPr/>
      </dsp:nvSpPr>
      <dsp:spPr>
        <a:xfrm rot="5400000">
          <a:off x="5065515" y="-3223896"/>
          <a:ext cx="759740" cy="9254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система управления</a:t>
          </a:r>
          <a:endParaRPr lang="ru-RU" sz="2500" b="1" kern="1200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sp:txBody>
      <dsp:txXfrm rot="-5400000">
        <a:off x="818182" y="1060524"/>
        <a:ext cx="9217320" cy="685566"/>
      </dsp:txXfrm>
    </dsp:sp>
    <dsp:sp modelId="{407C89B2-4188-47F6-9412-11320D385623}">
      <dsp:nvSpPr>
        <dsp:cNvPr id="0" name=""/>
        <dsp:cNvSpPr/>
      </dsp:nvSpPr>
      <dsp:spPr>
        <a:xfrm rot="5400000">
          <a:off x="-175324" y="2219809"/>
          <a:ext cx="1168830" cy="818181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3</a:t>
          </a:r>
          <a:endParaRPr lang="ru-RU" sz="2400" kern="1200" dirty="0"/>
        </a:p>
      </dsp:txBody>
      <dsp:txXfrm rot="-5400000">
        <a:off x="1" y="2453576"/>
        <a:ext cx="818181" cy="350649"/>
      </dsp:txXfrm>
    </dsp:sp>
    <dsp:sp modelId="{1F7A45F4-C423-4991-A8DC-D6F8DC5268F1}">
      <dsp:nvSpPr>
        <dsp:cNvPr id="0" name=""/>
        <dsp:cNvSpPr/>
      </dsp:nvSpPr>
      <dsp:spPr>
        <a:xfrm rot="5400000">
          <a:off x="5065515" y="-2202848"/>
          <a:ext cx="759740" cy="9254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материально-техническое и кадровое обеспечение</a:t>
          </a:r>
          <a:endParaRPr lang="ru-RU" sz="2500" b="1" kern="1200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sp:txBody>
      <dsp:txXfrm rot="-5400000">
        <a:off x="818182" y="2081572"/>
        <a:ext cx="9217320" cy="685566"/>
      </dsp:txXfrm>
    </dsp:sp>
    <dsp:sp modelId="{7C5DF6BB-AB57-4931-927E-53371B30DD21}">
      <dsp:nvSpPr>
        <dsp:cNvPr id="0" name=""/>
        <dsp:cNvSpPr/>
      </dsp:nvSpPr>
      <dsp:spPr>
        <a:xfrm rot="5400000">
          <a:off x="-175324" y="3240857"/>
          <a:ext cx="1168830" cy="818181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 rot="-5400000">
        <a:off x="1" y="3474624"/>
        <a:ext cx="818181" cy="350649"/>
      </dsp:txXfrm>
    </dsp:sp>
    <dsp:sp modelId="{15BBECFE-11D0-421B-9F14-FD2E7B330C42}">
      <dsp:nvSpPr>
        <dsp:cNvPr id="0" name=""/>
        <dsp:cNvSpPr/>
      </dsp:nvSpPr>
      <dsp:spPr>
        <a:xfrm rot="5400000">
          <a:off x="5065515" y="-1181800"/>
          <a:ext cx="759740" cy="92544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b="1" kern="1200" dirty="0" smtClean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rPr>
            <a:t>взаимодействие с общественностью</a:t>
          </a:r>
          <a:endParaRPr lang="ru-RU" sz="2500" b="1" kern="1200" dirty="0">
            <a:solidFill>
              <a:schemeClr val="accent4">
                <a:lumMod val="50000"/>
              </a:schemeClr>
            </a:solidFill>
            <a:latin typeface="Georgia" panose="02040502050405020303" pitchFamily="18" charset="0"/>
          </a:endParaRPr>
        </a:p>
      </dsp:txBody>
      <dsp:txXfrm rot="-5400000">
        <a:off x="818182" y="3102620"/>
        <a:ext cx="9217320" cy="6855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72464-B5A6-4BFD-B07D-A358167AF269}">
      <dsp:nvSpPr>
        <dsp:cNvPr id="0" name=""/>
        <dsp:cNvSpPr/>
      </dsp:nvSpPr>
      <dsp:spPr>
        <a:xfrm>
          <a:off x="772735" y="1452776"/>
          <a:ext cx="3067701" cy="2681557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ПОВЫШЕНИЕ КАЧЕСТВА ОБРАЗОВАНИЯ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УЛУЧШЕНИЕ УСЛОВИЙ ОБУЧЕНИЯ ДЕТЕЙ </a:t>
          </a:r>
          <a:endParaRPr lang="ru-RU" sz="900" kern="1200" dirty="0"/>
        </a:p>
      </dsp:txBody>
      <dsp:txXfrm>
        <a:off x="1539660" y="1855010"/>
        <a:ext cx="1495504" cy="1877089"/>
      </dsp:txXfrm>
    </dsp:sp>
    <dsp:sp modelId="{7A1FB42C-AE15-419D-ABE2-F77117E1F428}">
      <dsp:nvSpPr>
        <dsp:cNvPr id="0" name=""/>
        <dsp:cNvSpPr/>
      </dsp:nvSpPr>
      <dsp:spPr>
        <a:xfrm>
          <a:off x="5810" y="2026629"/>
          <a:ext cx="1533850" cy="153385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1</a:t>
          </a:r>
          <a:endParaRPr lang="ru-RU" sz="6500" kern="1200" dirty="0"/>
        </a:p>
      </dsp:txBody>
      <dsp:txXfrm>
        <a:off x="230437" y="2251256"/>
        <a:ext cx="1084596" cy="1084596"/>
      </dsp:txXfrm>
    </dsp:sp>
    <dsp:sp modelId="{3CA56F17-8FFA-4F5F-A1FC-5DBE2286A896}">
      <dsp:nvSpPr>
        <dsp:cNvPr id="0" name=""/>
        <dsp:cNvSpPr/>
      </dsp:nvSpPr>
      <dsp:spPr>
        <a:xfrm>
          <a:off x="4799093" y="1452776"/>
          <a:ext cx="3067701" cy="2681557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СОВЕРШЕНСТВОВАНИЕ ПРОФЕССИОНАЛЬНОЙ КОМПЕТЕНЦИИ ПЕДАГОГОВ</a:t>
          </a:r>
          <a:endParaRPr lang="ru-RU" sz="900" kern="1200" dirty="0"/>
        </a:p>
      </dsp:txBody>
      <dsp:txXfrm>
        <a:off x="5566019" y="1855010"/>
        <a:ext cx="1495504" cy="1877089"/>
      </dsp:txXfrm>
    </dsp:sp>
    <dsp:sp modelId="{AB73BE75-29F1-4588-A4E9-1AC18EE09C07}">
      <dsp:nvSpPr>
        <dsp:cNvPr id="0" name=""/>
        <dsp:cNvSpPr/>
      </dsp:nvSpPr>
      <dsp:spPr>
        <a:xfrm>
          <a:off x="4032168" y="2026629"/>
          <a:ext cx="1533850" cy="153385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2</a:t>
          </a:r>
          <a:endParaRPr lang="ru-RU" sz="6500" kern="1200" dirty="0"/>
        </a:p>
      </dsp:txBody>
      <dsp:txXfrm>
        <a:off x="4256795" y="2251256"/>
        <a:ext cx="1084596" cy="1084596"/>
      </dsp:txXfrm>
    </dsp:sp>
    <dsp:sp modelId="{9502DA42-B556-4084-947E-097214E90CA2}">
      <dsp:nvSpPr>
        <dsp:cNvPr id="0" name=""/>
        <dsp:cNvSpPr/>
      </dsp:nvSpPr>
      <dsp:spPr>
        <a:xfrm>
          <a:off x="8825452" y="1452776"/>
          <a:ext cx="3067701" cy="2681557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15240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2860" tIns="5715" rIns="11430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РАСШИРЕНИЕ РЕСУРСНОЙ БАЗЫ УЧРЕЖДЕНИЯ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 smtClean="0"/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ПРИНЯТИЕ УПРАВЛЕНЧЕСКИХ РЕШЕНИЙ</a:t>
          </a:r>
          <a:endParaRPr lang="ru-RU" sz="900" kern="1200" dirty="0"/>
        </a:p>
      </dsp:txBody>
      <dsp:txXfrm>
        <a:off x="9592377" y="1855010"/>
        <a:ext cx="1495504" cy="1877089"/>
      </dsp:txXfrm>
    </dsp:sp>
    <dsp:sp modelId="{392A1BC1-8B3E-419F-AABB-C8EDDBCD267E}">
      <dsp:nvSpPr>
        <dsp:cNvPr id="0" name=""/>
        <dsp:cNvSpPr/>
      </dsp:nvSpPr>
      <dsp:spPr>
        <a:xfrm>
          <a:off x="8058526" y="2026629"/>
          <a:ext cx="1533850" cy="1533850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/>
            <a:t>3</a:t>
          </a:r>
          <a:endParaRPr lang="ru-RU" sz="6500" kern="1200" dirty="0"/>
        </a:p>
      </dsp:txBody>
      <dsp:txXfrm>
        <a:off x="8283153" y="2251256"/>
        <a:ext cx="1084596" cy="10845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9C48CC-4BD1-474F-9A7C-3EDCCCA329B4}">
      <dsp:nvSpPr>
        <dsp:cNvPr id="0" name=""/>
        <dsp:cNvSpPr/>
      </dsp:nvSpPr>
      <dsp:spPr>
        <a:xfrm>
          <a:off x="9436202" y="11597"/>
          <a:ext cx="1236736" cy="1236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>
            <a:latin typeface="Georgia"/>
          </a:endParaRPr>
        </a:p>
      </dsp:txBody>
      <dsp:txXfrm>
        <a:off x="9436202" y="11597"/>
        <a:ext cx="1236736" cy="1236736"/>
      </dsp:txXfrm>
    </dsp:sp>
    <dsp:sp modelId="{F0A42780-8843-48F3-9499-37970CA80738}">
      <dsp:nvSpPr>
        <dsp:cNvPr id="0" name=""/>
        <dsp:cNvSpPr/>
      </dsp:nvSpPr>
      <dsp:spPr>
        <a:xfrm>
          <a:off x="5651897" y="-1190"/>
          <a:ext cx="6044405" cy="6044405"/>
        </a:xfrm>
        <a:prstGeom prst="circularArrow">
          <a:avLst>
            <a:gd name="adj1" fmla="val 3990"/>
            <a:gd name="adj2" fmla="val 250290"/>
            <a:gd name="adj3" fmla="val 20573171"/>
            <a:gd name="adj4" fmla="val 18982994"/>
            <a:gd name="adj5" fmla="val 465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0F1509-72F4-42F2-BA08-8684A2D1D60F}">
      <dsp:nvSpPr>
        <dsp:cNvPr id="0" name=""/>
        <dsp:cNvSpPr/>
      </dsp:nvSpPr>
      <dsp:spPr>
        <a:xfrm>
          <a:off x="10816673" y="2402643"/>
          <a:ext cx="1236736" cy="1236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>
            <a:latin typeface="Georgia"/>
          </a:endParaRPr>
        </a:p>
      </dsp:txBody>
      <dsp:txXfrm>
        <a:off x="10816673" y="2402643"/>
        <a:ext cx="1236736" cy="1236736"/>
      </dsp:txXfrm>
    </dsp:sp>
    <dsp:sp modelId="{B65B3430-6D75-4AF4-B402-808EDF356335}">
      <dsp:nvSpPr>
        <dsp:cNvPr id="0" name=""/>
        <dsp:cNvSpPr/>
      </dsp:nvSpPr>
      <dsp:spPr>
        <a:xfrm>
          <a:off x="5651897" y="-1190"/>
          <a:ext cx="6044405" cy="6044405"/>
        </a:xfrm>
        <a:prstGeom prst="circularArrow">
          <a:avLst>
            <a:gd name="adj1" fmla="val 3990"/>
            <a:gd name="adj2" fmla="val 250290"/>
            <a:gd name="adj3" fmla="val 2366716"/>
            <a:gd name="adj4" fmla="val 776539"/>
            <a:gd name="adj5" fmla="val 4655"/>
          </a:avLst>
        </a:prstGeom>
        <a:solidFill>
          <a:schemeClr val="accent4">
            <a:hueOff val="1453841"/>
            <a:satOff val="1057"/>
            <a:lumOff val="-3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7B86B5-5396-43EE-8DEE-B5BA1A05A4AF}">
      <dsp:nvSpPr>
        <dsp:cNvPr id="0" name=""/>
        <dsp:cNvSpPr/>
      </dsp:nvSpPr>
      <dsp:spPr>
        <a:xfrm>
          <a:off x="9436202" y="4793689"/>
          <a:ext cx="1236736" cy="1236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>
            <a:latin typeface="Georgia"/>
          </a:endParaRPr>
        </a:p>
      </dsp:txBody>
      <dsp:txXfrm>
        <a:off x="9436202" y="4793689"/>
        <a:ext cx="1236736" cy="1236736"/>
      </dsp:txXfrm>
    </dsp:sp>
    <dsp:sp modelId="{023E775F-366D-4C0C-8C8B-5660397B349C}">
      <dsp:nvSpPr>
        <dsp:cNvPr id="0" name=""/>
        <dsp:cNvSpPr/>
      </dsp:nvSpPr>
      <dsp:spPr>
        <a:xfrm>
          <a:off x="5651897" y="-1190"/>
          <a:ext cx="6044405" cy="6044405"/>
        </a:xfrm>
        <a:prstGeom prst="circularArrow">
          <a:avLst>
            <a:gd name="adj1" fmla="val 3990"/>
            <a:gd name="adj2" fmla="val 250290"/>
            <a:gd name="adj3" fmla="val 6111114"/>
            <a:gd name="adj4" fmla="val 4438596"/>
            <a:gd name="adj5" fmla="val 4655"/>
          </a:avLst>
        </a:prstGeom>
        <a:solidFill>
          <a:schemeClr val="accent4">
            <a:hueOff val="2907683"/>
            <a:satOff val="2114"/>
            <a:lumOff val="-7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459FD-371C-4A9D-861C-49BB923AAA64}">
      <dsp:nvSpPr>
        <dsp:cNvPr id="0" name=""/>
        <dsp:cNvSpPr/>
      </dsp:nvSpPr>
      <dsp:spPr>
        <a:xfrm>
          <a:off x="6675260" y="4793689"/>
          <a:ext cx="1236736" cy="1236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>
            <a:latin typeface="Georgia"/>
          </a:endParaRPr>
        </a:p>
      </dsp:txBody>
      <dsp:txXfrm>
        <a:off x="6675260" y="4793689"/>
        <a:ext cx="1236736" cy="1236736"/>
      </dsp:txXfrm>
    </dsp:sp>
    <dsp:sp modelId="{6367D7AF-4527-472A-B7C6-82E5455FF5BF}">
      <dsp:nvSpPr>
        <dsp:cNvPr id="0" name=""/>
        <dsp:cNvSpPr/>
      </dsp:nvSpPr>
      <dsp:spPr>
        <a:xfrm>
          <a:off x="5651897" y="-1190"/>
          <a:ext cx="6044405" cy="6044405"/>
        </a:xfrm>
        <a:prstGeom prst="circularArrow">
          <a:avLst>
            <a:gd name="adj1" fmla="val 3990"/>
            <a:gd name="adj2" fmla="val 250290"/>
            <a:gd name="adj3" fmla="val 9773171"/>
            <a:gd name="adj4" fmla="val 8182994"/>
            <a:gd name="adj5" fmla="val 4655"/>
          </a:avLst>
        </a:prstGeom>
        <a:solidFill>
          <a:schemeClr val="accent4">
            <a:hueOff val="4361524"/>
            <a:satOff val="3172"/>
            <a:lumOff val="-11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DC1EF-CFB1-4FD2-AA54-CFFBC5BBC400}">
      <dsp:nvSpPr>
        <dsp:cNvPr id="0" name=""/>
        <dsp:cNvSpPr/>
      </dsp:nvSpPr>
      <dsp:spPr>
        <a:xfrm>
          <a:off x="5294789" y="2402643"/>
          <a:ext cx="1236736" cy="1236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>
            <a:latin typeface="Georgia"/>
          </a:endParaRPr>
        </a:p>
      </dsp:txBody>
      <dsp:txXfrm>
        <a:off x="5294789" y="2402643"/>
        <a:ext cx="1236736" cy="1236736"/>
      </dsp:txXfrm>
    </dsp:sp>
    <dsp:sp modelId="{69E1CD82-A7B5-45D1-BE7E-29300B430E0A}">
      <dsp:nvSpPr>
        <dsp:cNvPr id="0" name=""/>
        <dsp:cNvSpPr/>
      </dsp:nvSpPr>
      <dsp:spPr>
        <a:xfrm>
          <a:off x="5651897" y="-1190"/>
          <a:ext cx="6044405" cy="6044405"/>
        </a:xfrm>
        <a:prstGeom prst="circularArrow">
          <a:avLst>
            <a:gd name="adj1" fmla="val 3990"/>
            <a:gd name="adj2" fmla="val 250290"/>
            <a:gd name="adj3" fmla="val 13166716"/>
            <a:gd name="adj4" fmla="val 11576539"/>
            <a:gd name="adj5" fmla="val 4655"/>
          </a:avLst>
        </a:prstGeom>
        <a:solidFill>
          <a:schemeClr val="accent4">
            <a:hueOff val="5815365"/>
            <a:satOff val="4229"/>
            <a:lumOff val="-15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E2800C-2527-43AC-AE2B-1F4762AE5B0A}">
      <dsp:nvSpPr>
        <dsp:cNvPr id="0" name=""/>
        <dsp:cNvSpPr/>
      </dsp:nvSpPr>
      <dsp:spPr>
        <a:xfrm>
          <a:off x="6675260" y="11597"/>
          <a:ext cx="1236736" cy="12367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b="1" kern="1200">
            <a:latin typeface="Georgia"/>
          </a:endParaRPr>
        </a:p>
      </dsp:txBody>
      <dsp:txXfrm>
        <a:off x="6675260" y="11597"/>
        <a:ext cx="1236736" cy="1236736"/>
      </dsp:txXfrm>
    </dsp:sp>
    <dsp:sp modelId="{67BA1CBD-ABCC-4D12-8F75-80511AAA1913}">
      <dsp:nvSpPr>
        <dsp:cNvPr id="0" name=""/>
        <dsp:cNvSpPr/>
      </dsp:nvSpPr>
      <dsp:spPr>
        <a:xfrm>
          <a:off x="5651897" y="-1190"/>
          <a:ext cx="6044405" cy="6044405"/>
        </a:xfrm>
        <a:prstGeom prst="circularArrow">
          <a:avLst>
            <a:gd name="adj1" fmla="val 3990"/>
            <a:gd name="adj2" fmla="val 250290"/>
            <a:gd name="adj3" fmla="val 16911114"/>
            <a:gd name="adj4" fmla="val 15238596"/>
            <a:gd name="adj5" fmla="val 4655"/>
          </a:avLst>
        </a:prstGeom>
        <a:solidFill>
          <a:schemeClr val="accent4">
            <a:hueOff val="7269206"/>
            <a:satOff val="5286"/>
            <a:lumOff val="-1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7365E-4C2D-4F41-9C08-62B97B05A811}">
      <dsp:nvSpPr>
        <dsp:cNvPr id="0" name=""/>
        <dsp:cNvSpPr/>
      </dsp:nvSpPr>
      <dsp:spPr>
        <a:xfrm>
          <a:off x="5128721" y="0"/>
          <a:ext cx="2767475" cy="2767757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3">
            <a:lumMod val="5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8C3FD0-2902-4419-AA5C-692D1F6C50DE}">
      <dsp:nvSpPr>
        <dsp:cNvPr id="0" name=""/>
        <dsp:cNvSpPr/>
      </dsp:nvSpPr>
      <dsp:spPr>
        <a:xfrm>
          <a:off x="7892044" y="821299"/>
          <a:ext cx="1659135" cy="110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bg1"/>
            </a:solidFill>
          </a:endParaRPr>
        </a:p>
      </dsp:txBody>
      <dsp:txXfrm>
        <a:off x="7892044" y="821299"/>
        <a:ext cx="1659135" cy="1100937"/>
      </dsp:txXfrm>
    </dsp:sp>
    <dsp:sp modelId="{A7C893E5-7015-4180-9A4F-8CF5A7EC2737}">
      <dsp:nvSpPr>
        <dsp:cNvPr id="0" name=""/>
        <dsp:cNvSpPr/>
      </dsp:nvSpPr>
      <dsp:spPr>
        <a:xfrm>
          <a:off x="5739736" y="1001853"/>
          <a:ext cx="1544408" cy="77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bg2">
                  <a:lumMod val="10000"/>
                </a:schemeClr>
              </a:solidFill>
              <a:latin typeface="Franklin Gothic Heavy" panose="020B0903020102020204" pitchFamily="34" charset="0"/>
            </a:rPr>
            <a:t>СИСТЕМАТИЧНОСТЬ</a:t>
          </a:r>
          <a:endParaRPr lang="ru-RU" sz="1100" b="1" kern="1200" dirty="0">
            <a:solidFill>
              <a:schemeClr val="bg2">
                <a:lumMod val="10000"/>
              </a:schemeClr>
            </a:solidFill>
            <a:latin typeface="Franklin Gothic Heavy" panose="020B0903020102020204" pitchFamily="34" charset="0"/>
          </a:endParaRPr>
        </a:p>
      </dsp:txBody>
      <dsp:txXfrm>
        <a:off x="5739736" y="1001853"/>
        <a:ext cx="1544408" cy="772124"/>
      </dsp:txXfrm>
    </dsp:sp>
    <dsp:sp modelId="{9FB5B72D-6053-4270-A15D-F2EBBACA0904}">
      <dsp:nvSpPr>
        <dsp:cNvPr id="0" name=""/>
        <dsp:cNvSpPr/>
      </dsp:nvSpPr>
      <dsp:spPr>
        <a:xfrm>
          <a:off x="4359892" y="1590487"/>
          <a:ext cx="2767475" cy="2767757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5">
            <a:lumMod val="7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0A8554-EBAA-4F55-A84A-2988D0803AC3}">
      <dsp:nvSpPr>
        <dsp:cNvPr id="0" name=""/>
        <dsp:cNvSpPr/>
      </dsp:nvSpPr>
      <dsp:spPr>
        <a:xfrm>
          <a:off x="7136192" y="2430870"/>
          <a:ext cx="1659135" cy="110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bg1"/>
            </a:solidFill>
          </a:endParaRPr>
        </a:p>
      </dsp:txBody>
      <dsp:txXfrm>
        <a:off x="7136192" y="2430870"/>
        <a:ext cx="1659135" cy="1100937"/>
      </dsp:txXfrm>
    </dsp:sp>
    <dsp:sp modelId="{52175359-445E-47B2-9482-BFAD276752F8}">
      <dsp:nvSpPr>
        <dsp:cNvPr id="0" name=""/>
        <dsp:cNvSpPr/>
      </dsp:nvSpPr>
      <dsp:spPr>
        <a:xfrm>
          <a:off x="4967791" y="2595276"/>
          <a:ext cx="1544408" cy="77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Franklin Gothic Heavy" panose="020B0903020102020204" pitchFamily="34" charset="0"/>
            </a:rPr>
            <a:t>ОБЪЕКТИВНОСТЬ</a:t>
          </a:r>
          <a:endParaRPr lang="ru-RU" sz="1200" b="1" kern="1200" dirty="0">
            <a:latin typeface="Franklin Gothic Heavy" panose="020B0903020102020204" pitchFamily="34" charset="0"/>
          </a:endParaRPr>
        </a:p>
      </dsp:txBody>
      <dsp:txXfrm>
        <a:off x="4967791" y="2595276"/>
        <a:ext cx="1544408" cy="772124"/>
      </dsp:txXfrm>
    </dsp:sp>
    <dsp:sp modelId="{CF02733D-810B-4910-A07D-6D9F7C98D2F8}">
      <dsp:nvSpPr>
        <dsp:cNvPr id="0" name=""/>
        <dsp:cNvSpPr/>
      </dsp:nvSpPr>
      <dsp:spPr>
        <a:xfrm>
          <a:off x="5115216" y="3159861"/>
          <a:ext cx="2767475" cy="2767757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tx1">
            <a:lumMod val="65000"/>
            <a:lumOff val="35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2C43D4-3464-4253-8919-B347D8A65477}">
      <dsp:nvSpPr>
        <dsp:cNvPr id="0" name=""/>
        <dsp:cNvSpPr/>
      </dsp:nvSpPr>
      <dsp:spPr>
        <a:xfrm>
          <a:off x="7892044" y="4008146"/>
          <a:ext cx="1659135" cy="11009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solidFill>
              <a:schemeClr val="bg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/>
        </a:p>
      </dsp:txBody>
      <dsp:txXfrm>
        <a:off x="7892044" y="4008146"/>
        <a:ext cx="1659135" cy="1100937"/>
      </dsp:txXfrm>
    </dsp:sp>
    <dsp:sp modelId="{C63DFE13-119B-4685-8AB4-A7558159B009}">
      <dsp:nvSpPr>
        <dsp:cNvPr id="0" name=""/>
        <dsp:cNvSpPr/>
      </dsp:nvSpPr>
      <dsp:spPr>
        <a:xfrm>
          <a:off x="5739736" y="4188700"/>
          <a:ext cx="1544408" cy="77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Franklin Gothic Heavy" panose="020B0903020102020204" pitchFamily="34" charset="0"/>
            </a:rPr>
            <a:t>ДЕЙСТВЕННОСТЬ</a:t>
          </a:r>
          <a:endParaRPr lang="ru-RU" sz="1200" b="1" kern="1200" dirty="0">
            <a:latin typeface="Franklin Gothic Heavy" panose="020B0903020102020204" pitchFamily="34" charset="0"/>
          </a:endParaRPr>
        </a:p>
      </dsp:txBody>
      <dsp:txXfrm>
        <a:off x="5739736" y="4188700"/>
        <a:ext cx="1544408" cy="772124"/>
      </dsp:txXfrm>
    </dsp:sp>
    <dsp:sp modelId="{3E338C24-3300-467A-AA8F-15EE783D6575}">
      <dsp:nvSpPr>
        <dsp:cNvPr id="0" name=""/>
        <dsp:cNvSpPr/>
      </dsp:nvSpPr>
      <dsp:spPr>
        <a:xfrm>
          <a:off x="4540351" y="5011254"/>
          <a:ext cx="2377609" cy="2378759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tx2">
            <a:lumMod val="90000"/>
            <a:lumOff val="1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CCC41-EDF6-4C9F-9183-5C697B5F9DA8}">
      <dsp:nvSpPr>
        <dsp:cNvPr id="0" name=""/>
        <dsp:cNvSpPr/>
      </dsp:nvSpPr>
      <dsp:spPr>
        <a:xfrm>
          <a:off x="4967791" y="5782124"/>
          <a:ext cx="1544408" cy="7721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Franklin Gothic Heavy" panose="020B0903020102020204" pitchFamily="34" charset="0"/>
            </a:rPr>
            <a:t>КОМПЕТЕНТНОСТЬ</a:t>
          </a:r>
          <a:endParaRPr lang="ru-RU" sz="1200" kern="1200" dirty="0">
            <a:latin typeface="Franklin Gothic Heavy" panose="020B0903020102020204" pitchFamily="34" charset="0"/>
          </a:endParaRPr>
        </a:p>
      </dsp:txBody>
      <dsp:txXfrm>
        <a:off x="4967791" y="5782124"/>
        <a:ext cx="1544408" cy="7721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3F551-923B-4C29-983D-987D28F6CE78}">
      <dsp:nvSpPr>
        <dsp:cNvPr id="0" name=""/>
        <dsp:cNvSpPr/>
      </dsp:nvSpPr>
      <dsp:spPr>
        <a:xfrm>
          <a:off x="0" y="1513033"/>
          <a:ext cx="1087526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0842E6-A6AF-4FA4-A9A1-A8D54D350AAA}">
      <dsp:nvSpPr>
        <dsp:cNvPr id="0" name=""/>
        <dsp:cNvSpPr/>
      </dsp:nvSpPr>
      <dsp:spPr>
        <a:xfrm>
          <a:off x="530435" y="860051"/>
          <a:ext cx="7612684" cy="90429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741" tIns="0" rIns="28774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bg1"/>
              </a:solidFill>
              <a:latin typeface="Georgia" panose="02040502050405020303" pitchFamily="18" charset="0"/>
            </a:rPr>
            <a:t>АНАЛИТИЧЕСКОЙ СПРАВКИ</a:t>
          </a:r>
          <a:endParaRPr lang="ru-RU" sz="1600" b="1" kern="1200" dirty="0">
            <a:solidFill>
              <a:schemeClr val="bg1"/>
            </a:solidFill>
            <a:latin typeface="Georgia" panose="02040502050405020303" pitchFamily="18" charset="0"/>
          </a:endParaRPr>
        </a:p>
      </dsp:txBody>
      <dsp:txXfrm>
        <a:off x="574579" y="904195"/>
        <a:ext cx="7524396" cy="816011"/>
      </dsp:txXfrm>
    </dsp:sp>
    <dsp:sp modelId="{D07AA4FF-D200-4BC6-8768-C56061076B71}">
      <dsp:nvSpPr>
        <dsp:cNvPr id="0" name=""/>
        <dsp:cNvSpPr/>
      </dsp:nvSpPr>
      <dsp:spPr>
        <a:xfrm>
          <a:off x="0" y="2633525"/>
          <a:ext cx="1087526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3634603"/>
              <a:satOff val="2643"/>
              <a:lumOff val="-990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83140E2-CD85-4983-975E-BB18A597C727}">
      <dsp:nvSpPr>
        <dsp:cNvPr id="0" name=""/>
        <dsp:cNvSpPr/>
      </dsp:nvSpPr>
      <dsp:spPr>
        <a:xfrm>
          <a:off x="543763" y="2002633"/>
          <a:ext cx="7612684" cy="867051"/>
        </a:xfrm>
        <a:prstGeom prst="roundRect">
          <a:avLst/>
        </a:prstGeom>
        <a:gradFill rotWithShape="0">
          <a:gsLst>
            <a:gs pos="0">
              <a:schemeClr val="accent4">
                <a:hueOff val="3634603"/>
                <a:satOff val="2643"/>
                <a:lumOff val="-9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34603"/>
                <a:satOff val="2643"/>
                <a:lumOff val="-9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34603"/>
                <a:satOff val="2643"/>
                <a:lumOff val="-9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741" tIns="0" rIns="28774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Georgia" panose="02040502050405020303" pitchFamily="18" charset="0"/>
            </a:rPr>
            <a:t>СПРАВКИ О РЕЗУЛЬТАТАХ ВШК</a:t>
          </a:r>
          <a:endParaRPr lang="ru-RU" sz="1600" b="1" kern="1200" dirty="0">
            <a:latin typeface="Georgia" panose="02040502050405020303" pitchFamily="18" charset="0"/>
          </a:endParaRPr>
        </a:p>
      </dsp:txBody>
      <dsp:txXfrm>
        <a:off x="586089" y="2044959"/>
        <a:ext cx="7528032" cy="782399"/>
      </dsp:txXfrm>
    </dsp:sp>
    <dsp:sp modelId="{0A775BD5-F115-49C3-9DC3-E921AC5CEBBA}">
      <dsp:nvSpPr>
        <dsp:cNvPr id="0" name=""/>
        <dsp:cNvSpPr/>
      </dsp:nvSpPr>
      <dsp:spPr>
        <a:xfrm>
          <a:off x="0" y="3762817"/>
          <a:ext cx="1087526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7269206"/>
              <a:satOff val="5286"/>
              <a:lumOff val="-1980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D22334-276B-43E4-9508-BEBD6C4B4BA4}">
      <dsp:nvSpPr>
        <dsp:cNvPr id="0" name=""/>
        <dsp:cNvSpPr/>
      </dsp:nvSpPr>
      <dsp:spPr>
        <a:xfrm>
          <a:off x="543763" y="3123125"/>
          <a:ext cx="7612684" cy="875851"/>
        </a:xfrm>
        <a:prstGeom prst="roundRect">
          <a:avLst/>
        </a:prstGeom>
        <a:gradFill rotWithShape="0">
          <a:gsLst>
            <a:gs pos="0">
              <a:schemeClr val="accent4">
                <a:hueOff val="7269206"/>
                <a:satOff val="5286"/>
                <a:lumOff val="-1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269206"/>
                <a:satOff val="5286"/>
                <a:lumOff val="-1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269206"/>
                <a:satOff val="5286"/>
                <a:lumOff val="-1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87741" tIns="0" rIns="28774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Georgia" panose="02040502050405020303" pitchFamily="18" charset="0"/>
            </a:rPr>
            <a:t>ДОКЛАДА О СОСТОЯНИИ ДЕЛ ПО ПРОВЕРЯЕМОМУ ВОПРПОСУ ИЛИ ИНОЙ ФОРМЕ, УСТАНОВЛЕННОЙ В ШКОЛЕ</a:t>
          </a:r>
          <a:endParaRPr lang="ru-RU" sz="1600" b="1" kern="1200" dirty="0">
            <a:latin typeface="Georgia" panose="02040502050405020303" pitchFamily="18" charset="0"/>
          </a:endParaRPr>
        </a:p>
      </dsp:txBody>
      <dsp:txXfrm>
        <a:off x="586519" y="3165881"/>
        <a:ext cx="7527172" cy="7903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3F551-923B-4C29-983D-987D28F6CE78}">
      <dsp:nvSpPr>
        <dsp:cNvPr id="0" name=""/>
        <dsp:cNvSpPr/>
      </dsp:nvSpPr>
      <dsp:spPr>
        <a:xfrm>
          <a:off x="0" y="258208"/>
          <a:ext cx="1050950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30842E6-A6AF-4FA4-A9A1-A8D54D350AAA}">
      <dsp:nvSpPr>
        <dsp:cNvPr id="0" name=""/>
        <dsp:cNvSpPr/>
      </dsp:nvSpPr>
      <dsp:spPr>
        <a:xfrm>
          <a:off x="512595" y="57609"/>
          <a:ext cx="7356652" cy="84459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4" tIns="0" rIns="278064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Georgia" panose="02040502050405020303" pitchFamily="18" charset="0"/>
            </a:rPr>
            <a:t> </a:t>
          </a:r>
          <a:r>
            <a:rPr lang="ru-RU" sz="1800" b="1" kern="1200" dirty="0" smtClean="0">
              <a:latin typeface="Georgia" panose="02040502050405020303" pitchFamily="18" charset="0"/>
            </a:rPr>
            <a:t>ЗАСЕДАНИЯ ПЕДАГОГИЧЕСКОГО И МЕТОДИЧЕСКОГО СОВЕТОВ</a:t>
          </a:r>
          <a:endParaRPr lang="ru-RU" sz="1800" b="1" kern="1200" dirty="0">
            <a:solidFill>
              <a:schemeClr val="bg1"/>
            </a:solidFill>
            <a:latin typeface="Georgia" panose="02040502050405020303" pitchFamily="18" charset="0"/>
          </a:endParaRPr>
        </a:p>
      </dsp:txBody>
      <dsp:txXfrm>
        <a:off x="553825" y="98839"/>
        <a:ext cx="7274192" cy="762137"/>
      </dsp:txXfrm>
    </dsp:sp>
    <dsp:sp modelId="{D07AA4FF-D200-4BC6-8768-C56061076B71}">
      <dsp:nvSpPr>
        <dsp:cNvPr id="0" name=""/>
        <dsp:cNvSpPr/>
      </dsp:nvSpPr>
      <dsp:spPr>
        <a:xfrm>
          <a:off x="0" y="1801118"/>
          <a:ext cx="1050950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3634603"/>
              <a:satOff val="2643"/>
              <a:lumOff val="-990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83140E2-CD85-4983-975E-BB18A597C727}">
      <dsp:nvSpPr>
        <dsp:cNvPr id="0" name=""/>
        <dsp:cNvSpPr/>
      </dsp:nvSpPr>
      <dsp:spPr>
        <a:xfrm>
          <a:off x="525475" y="1512808"/>
          <a:ext cx="7356652" cy="893470"/>
        </a:xfrm>
        <a:prstGeom prst="roundRect">
          <a:avLst/>
        </a:prstGeom>
        <a:gradFill rotWithShape="0">
          <a:gsLst>
            <a:gs pos="0">
              <a:schemeClr val="accent4">
                <a:hueOff val="3634603"/>
                <a:satOff val="2643"/>
                <a:lumOff val="-990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634603"/>
                <a:satOff val="2643"/>
                <a:lumOff val="-990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634603"/>
                <a:satOff val="2643"/>
                <a:lumOff val="-990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4" tIns="0" rIns="27806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Georgia" panose="02040502050405020303" pitchFamily="18" charset="0"/>
            </a:rPr>
            <a:t>СОВЕЩАНИЕ ПРИ ДИРЕКТОРЕ</a:t>
          </a:r>
          <a:endParaRPr lang="ru-RU" sz="1800" b="1" kern="1200" dirty="0">
            <a:latin typeface="Georgia" panose="02040502050405020303" pitchFamily="18" charset="0"/>
          </a:endParaRPr>
        </a:p>
      </dsp:txBody>
      <dsp:txXfrm>
        <a:off x="569091" y="1556424"/>
        <a:ext cx="7269420" cy="806238"/>
      </dsp:txXfrm>
    </dsp:sp>
    <dsp:sp modelId="{0A775BD5-F115-49C3-9DC3-E921AC5CEBBA}">
      <dsp:nvSpPr>
        <dsp:cNvPr id="0" name=""/>
        <dsp:cNvSpPr/>
      </dsp:nvSpPr>
      <dsp:spPr>
        <a:xfrm>
          <a:off x="0" y="3459069"/>
          <a:ext cx="10509503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7269206"/>
              <a:satOff val="5286"/>
              <a:lumOff val="-19804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CD22334-276B-43E4-9508-BEBD6C4B4BA4}">
      <dsp:nvSpPr>
        <dsp:cNvPr id="0" name=""/>
        <dsp:cNvSpPr/>
      </dsp:nvSpPr>
      <dsp:spPr>
        <a:xfrm>
          <a:off x="525475" y="3055718"/>
          <a:ext cx="7356652" cy="1008511"/>
        </a:xfrm>
        <a:prstGeom prst="roundRect">
          <a:avLst/>
        </a:prstGeom>
        <a:gradFill rotWithShape="0">
          <a:gsLst>
            <a:gs pos="0">
              <a:schemeClr val="accent4">
                <a:hueOff val="7269206"/>
                <a:satOff val="5286"/>
                <a:lumOff val="-1980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7269206"/>
                <a:satOff val="5286"/>
                <a:lumOff val="-1980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7269206"/>
                <a:satOff val="5286"/>
                <a:lumOff val="-1980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8064" tIns="0" rIns="278064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Georgia" panose="02040502050405020303" pitchFamily="18" charset="0"/>
            </a:rPr>
            <a:t>АДМИНИСТРАТИВНЫЕ СОВЕЩАНИЯ, ЗАСЕДАНИЕ МЕТОДИЧЕСКОГО ОБЪЕДИНЕНИЯ         </a:t>
          </a:r>
          <a:endParaRPr lang="ru-RU" sz="1600" b="1" kern="1200" dirty="0">
            <a:latin typeface="Georgia" panose="02040502050405020303" pitchFamily="18" charset="0"/>
          </a:endParaRPr>
        </a:p>
      </dsp:txBody>
      <dsp:txXfrm>
        <a:off x="574706" y="3104949"/>
        <a:ext cx="7258190" cy="91004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2A76F12D-2985-47C3-A07C-9F03DD159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24F83A19-1DC2-46DB-B3A1-ECF7C417E9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C9919E1-43AC-4CED-9500-DF4C100BDBF7}" type="datetimeFigureOut">
              <a:rPr lang="ru-RU" smtClean="0"/>
              <a:t>28.03.2024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6A3D6289-F1C3-4041-A186-E428808BD1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E17ECA2-D3CC-4290-9914-977FED6D365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0D98A85-43CB-4CDC-8FF1-647F52B29F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0913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9B7A66-B7EB-42C9-B5DD-873741A09959}" type="datetimeFigureOut">
              <a:rPr lang="ru-RU" noProof="0" smtClean="0"/>
              <a:t>28.03.2024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F3B4569-3B6E-468D-B981-DA515F47BCE4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382088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F3B4569-3B6E-468D-B981-DA515F47BCE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569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15756FB-E05E-443F-88A1-CFC9063899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27" y="1597961"/>
            <a:ext cx="9144000" cy="31623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C5DA97A-281B-4A77-9D2C-C5E6A860E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4727" y="4902488"/>
            <a:ext cx="9144000" cy="985075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FD7BAE-E194-4223-BB4E-5E487863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721F6C9-7279-4DF8-9462-3EFEFA03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457072-0A38-49AD-8D0D-0E42DD488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515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489E81-5CFF-4A28-B9C8-5D54E51DF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58A4CC8-DCB0-4E94-98A7-236E3D186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D1F802-21C2-44B2-A419-55469D82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BDB709-08FF-4C4A-8670-4CCA9146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5395375-1CC8-4950-8439-877451C42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16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CE8BDF0-A155-454D-B3E2-AD15D0905A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73242" y="827313"/>
            <a:ext cx="2280557" cy="50618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7244E0D-96EC-4B35-BA5C-5DAFCC7281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27313"/>
            <a:ext cx="8115300" cy="50618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3ADC4E-9FB1-439F-B0FB-47F47B342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37EE406-061A-4440-BA75-3B684FC84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A6D93CF-F5F3-4897-A51E-47D577FDD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51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398199-C6CF-4DFF-A750-435F06CC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F2D5EB-F993-411F-9DBA-971321FC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A5D216-27F9-4078-8349-ABC9F614A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84F8A8-FBA7-4F25-ADEA-AF346495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F4609F8-5897-4724-8FA6-3EFDE8F2D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06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6C0F0C-7BA8-490D-B4C9-CCE145DCD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1709738"/>
            <a:ext cx="9143999" cy="3050523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290E61-B837-4BE4-9BC7-6AF706BCC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6" y="4902488"/>
            <a:ext cx="9143999" cy="9850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52E15F-E46D-44C6-9FB9-07B0BC54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BF6955-3667-4857-B35A-9E12F7988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114B309-D15E-4FA1-9B8D-8C1F3B56C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57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E219AB-91F9-4F80-9B5D-2E6FE925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F19F334-D0CF-4DFD-BAA9-3ECD639B1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77362" y="2227809"/>
            <a:ext cx="4942438" cy="39491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5E0B5D-4613-4DA7-BA20-58B19BE8A4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27809"/>
            <a:ext cx="4855265" cy="394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4F311AB-0603-424D-BC42-0CEAB3562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3AA2AC-0C5F-4835-BE47-D780C298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6C54C0-DFDA-4778-9EE8-5E5C30E0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0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99F3603-5B09-4916-8324-A6BDAB4E0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6" y="365125"/>
            <a:ext cx="9942739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74073C-C15B-4218-9B84-6758955176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4725" y="1681163"/>
            <a:ext cx="4912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4116D27-36F6-440B-A9BE-8B9499047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84726" y="2505075"/>
            <a:ext cx="4912849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7C12010D-7AC4-4A70-A211-6A292741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485526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6AE85B5-3350-49A4-86A1-E5DAED491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48552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A73E874-D08B-4D81-B82D-5DF242E4A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E174067-0FFA-41C3-A3A6-E8907CC32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7947985-FBC0-4118-8877-2E327F637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2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2CE0282-3DE7-4AB9-83AC-AFEDD22AF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1A7436C-706A-443F-86CD-4444C8281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9B53292-7EA5-45D0-957F-636A44FC0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476F59D-34BB-462C-B506-040B9E98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12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BE55245-AB52-41B4-9B28-55E6527DA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A73B8AE-58B0-4FDF-8430-9D8D3DD53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79E4D91-8619-43C1-841B-B5F47DE01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5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5DA660-DF93-4947-B93F-BF118D3B5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457200"/>
            <a:ext cx="368729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2F0292E-B3E1-4FD6-A7FA-C165BAC21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844277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EFB0ECC-817B-4A71-AFB5-FC60A2BC3A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253343"/>
            <a:ext cx="3687298" cy="361564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7788E0B-6135-4F59-A35A-2CA1A8BA4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D0DEF36-4037-4E6D-988F-CC8E3F11C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55C0D2D-D878-4723-A002-5A601EFB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98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5C59D5-B8A1-4C9C-A61F-E082A4433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727" y="720433"/>
            <a:ext cx="3687298" cy="1587337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4CB4F5F-E6E7-45C3-B35C-80F81FB1A5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8277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6633AB7-4F8E-4A9F-AC15-89E6A6E00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84727" y="2449286"/>
            <a:ext cx="3687298" cy="3419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074B526-866D-4E11-A7F9-081BD4EDF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8A28C-4C6A-46EA-90C0-4EE0B89CC5C7}" type="datetimeFigureOut">
              <a:rPr lang="en-US" smtClean="0"/>
              <a:t>3/28/2024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D758BF8-E962-4367-8495-62438FDD4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FC20AE1-C97D-4E6C-9DB2-B2904C2C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F7F31-0B8A-474A-B86C-91F3817543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42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xmlns="" id="{AE192E3E-68A9-4F36-936C-1C8D0B9EF132}"/>
              </a:ext>
            </a:extLst>
          </p:cNvPr>
          <p:cNvSpPr/>
          <p:nvPr/>
        </p:nvSpPr>
        <p:spPr>
          <a:xfrm>
            <a:off x="8803792" y="3455896"/>
            <a:ext cx="3388208" cy="3406341"/>
          </a:xfrm>
          <a:custGeom>
            <a:avLst/>
            <a:gdLst>
              <a:gd name="connsiteX0" fmla="*/ 3388058 w 3388208"/>
              <a:gd name="connsiteY0" fmla="*/ 0 h 3406341"/>
              <a:gd name="connsiteX1" fmla="*/ 3388208 w 3388208"/>
              <a:gd name="connsiteY1" fmla="*/ 0 h 3406341"/>
              <a:gd name="connsiteX2" fmla="*/ 3388208 w 3388208"/>
              <a:gd name="connsiteY2" fmla="*/ 3406341 h 3406341"/>
              <a:gd name="connsiteX3" fmla="*/ 0 w 3388208"/>
              <a:gd name="connsiteY3" fmla="*/ 3406341 h 3406341"/>
              <a:gd name="connsiteX4" fmla="*/ 79006 w 3388208"/>
              <a:gd name="connsiteY4" fmla="*/ 3404386 h 3406341"/>
              <a:gd name="connsiteX5" fmla="*/ 3383947 w 3388208"/>
              <a:gd name="connsiteY5" fmla="*/ 164274 h 3406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88208" h="3406341">
                <a:moveTo>
                  <a:pt x="3388058" y="0"/>
                </a:moveTo>
                <a:lnTo>
                  <a:pt x="3388208" y="0"/>
                </a:lnTo>
                <a:lnTo>
                  <a:pt x="3388208" y="3406341"/>
                </a:lnTo>
                <a:lnTo>
                  <a:pt x="0" y="3406341"/>
                </a:lnTo>
                <a:lnTo>
                  <a:pt x="79006" y="3404386"/>
                </a:lnTo>
                <a:cubicBezTo>
                  <a:pt x="1864742" y="3315784"/>
                  <a:pt x="3296223" y="1912901"/>
                  <a:pt x="3383947" y="1642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F214EB0-7E6D-4536-9350-5CB688B56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362" y="720434"/>
            <a:ext cx="9950103" cy="150737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BF5455E-4725-4924-BF7D-2E1FC9E391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7362" y="2427316"/>
            <a:ext cx="9950103" cy="3513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CAD9D9-1A1D-4438-9F3D-E5E58FD72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243751" y="6356350"/>
            <a:ext cx="22966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8C28A28C-4C6A-46EA-90C0-4EE0B89CC5C7}" type="datetimeFigureOut">
              <a:rPr lang="en-US" smtClean="0"/>
              <a:pPr/>
              <a:t>3/28/2024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80A827-D7BF-4CA4-8C29-5AE54ADA47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610380" y="1926575"/>
            <a:ext cx="38303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6717188-1DE1-4DA5-8161-21179E4A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0355" y="6356350"/>
            <a:ext cx="410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5DEF7F31-0B8A-474A-B86C-91F381754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1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32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AF30CFE-E4FF-43C7-90BF-54AABC3A3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9FC137C-7F97-41FA-86A1-2E01C38374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478447" y="0"/>
            <a:ext cx="526608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xmlns="" id="{D918EA08-F7D2-4D19-9224-994CE251AC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9221" y="-1"/>
            <a:ext cx="8755258" cy="6858000"/>
          </a:xfrm>
          <a:custGeom>
            <a:avLst/>
            <a:gdLst>
              <a:gd name="connsiteX0" fmla="*/ 0 w 8755258"/>
              <a:gd name="connsiteY0" fmla="*/ 0 h 6858000"/>
              <a:gd name="connsiteX1" fmla="*/ 5326258 w 8755258"/>
              <a:gd name="connsiteY1" fmla="*/ 0 h 6858000"/>
              <a:gd name="connsiteX2" fmla="*/ 5411299 w 8755258"/>
              <a:gd name="connsiteY2" fmla="*/ 0 h 6858000"/>
              <a:gd name="connsiteX3" fmla="*/ 5411299 w 8755258"/>
              <a:gd name="connsiteY3" fmla="*/ 2150 h 6858000"/>
              <a:gd name="connsiteX4" fmla="*/ 5502714 w 8755258"/>
              <a:gd name="connsiteY4" fmla="*/ 4462 h 6858000"/>
              <a:gd name="connsiteX5" fmla="*/ 8755258 w 8755258"/>
              <a:gd name="connsiteY5" fmla="*/ 3429000 h 6858000"/>
              <a:gd name="connsiteX6" fmla="*/ 5502714 w 8755258"/>
              <a:gd name="connsiteY6" fmla="*/ 6853538 h 6858000"/>
              <a:gd name="connsiteX7" fmla="*/ 5411299 w 8755258"/>
              <a:gd name="connsiteY7" fmla="*/ 6855850 h 6858000"/>
              <a:gd name="connsiteX8" fmla="*/ 5411299 w 8755258"/>
              <a:gd name="connsiteY8" fmla="*/ 6857987 h 6858000"/>
              <a:gd name="connsiteX9" fmla="*/ 5326772 w 8755258"/>
              <a:gd name="connsiteY9" fmla="*/ 6857987 h 6858000"/>
              <a:gd name="connsiteX10" fmla="*/ 5326258 w 8755258"/>
              <a:gd name="connsiteY10" fmla="*/ 6858000 h 6858000"/>
              <a:gd name="connsiteX11" fmla="*/ 5325745 w 8755258"/>
              <a:gd name="connsiteY11" fmla="*/ 6857987 h 6858000"/>
              <a:gd name="connsiteX12" fmla="*/ 0 w 8755258"/>
              <a:gd name="connsiteY12" fmla="*/ 685798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755258" h="6858000">
                <a:moveTo>
                  <a:pt x="0" y="0"/>
                </a:moveTo>
                <a:lnTo>
                  <a:pt x="5326258" y="0"/>
                </a:lnTo>
                <a:lnTo>
                  <a:pt x="5411299" y="0"/>
                </a:lnTo>
                <a:lnTo>
                  <a:pt x="5411299" y="2150"/>
                </a:lnTo>
                <a:lnTo>
                  <a:pt x="5502714" y="4462"/>
                </a:lnTo>
                <a:cubicBezTo>
                  <a:pt x="7314494" y="96301"/>
                  <a:pt x="8755258" y="1594397"/>
                  <a:pt x="8755258" y="3429000"/>
                </a:cubicBezTo>
                <a:cubicBezTo>
                  <a:pt x="8755258" y="5263603"/>
                  <a:pt x="7314494" y="6761699"/>
                  <a:pt x="5502714" y="6853538"/>
                </a:cubicBezTo>
                <a:lnTo>
                  <a:pt x="5411299" y="6855850"/>
                </a:lnTo>
                <a:lnTo>
                  <a:pt x="5411299" y="6857987"/>
                </a:lnTo>
                <a:lnTo>
                  <a:pt x="5326772" y="6857987"/>
                </a:lnTo>
                <a:lnTo>
                  <a:pt x="5326258" y="6858000"/>
                </a:lnTo>
                <a:lnTo>
                  <a:pt x="5325745" y="6857987"/>
                </a:lnTo>
                <a:lnTo>
                  <a:pt x="0" y="685798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752FD7-76EF-4EBF-8807-5A08A9C8EA0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84546" y="2969777"/>
            <a:ext cx="7897813" cy="2427906"/>
          </a:xfrm>
        </p:spPr>
        <p:txBody>
          <a:bodyPr rtlCol="0"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/>
              </a:rPr>
              <a:t>ВНУТРИШКОЛЬНЫЙ КОНТРОЛЬ КАК ЭФФЕКТИВНОЕ </a:t>
            </a:r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/>
              </a:rPr>
              <a:t>СРЕДСТВО </a:t>
            </a:r>
            <a:r>
              <a:rPr lang="ru-RU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/>
              </a:rPr>
              <a:t>УПРАВЛЕНИЯ КАЧЕСТВОМ </a:t>
            </a:r>
            <a:r>
              <a:rPr lang="ru-RU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/>
              </a:rPr>
              <a:t>ОБРАЗОВАНИЯ: АНАЛИЗ, МЕТОДЫ И ПЕРСПЕКТИВЫ</a:t>
            </a:r>
            <a:endParaRPr lang="ru-RU" dirty="0">
              <a:solidFill>
                <a:schemeClr val="tx2">
                  <a:lumMod val="90000"/>
                  <a:lumOff val="10000"/>
                </a:schemeClr>
              </a:solidFill>
              <a:latin typeface="Georgia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1A7B0098-64CB-4CA2-913F-B6361A6406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35493" y="-1"/>
            <a:ext cx="3458738" cy="342898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34">
            <a:extLst>
              <a:ext uri="{FF2B5EF4-FFF2-40B4-BE49-F238E27FC236}">
                <a16:creationId xmlns:a16="http://schemas.microsoft.com/office/drawing/2014/main" xmlns="" id="{F058BB3D-7B21-46A3-B0D6-AB9D1578D5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6200000">
            <a:off x="8758139" y="-22647"/>
            <a:ext cx="3428989" cy="3474281"/>
          </a:xfrm>
          <a:custGeom>
            <a:avLst/>
            <a:gdLst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3484819 w 3484819"/>
              <a:gd name="connsiteY2" fmla="*/ 3430264 h 3430264"/>
              <a:gd name="connsiteX3" fmla="*/ 0 w 3484819"/>
              <a:gd name="connsiteY3" fmla="*/ 3430264 h 3430264"/>
              <a:gd name="connsiteX4" fmla="*/ 0 w 3484819"/>
              <a:gd name="connsiteY4" fmla="*/ 0 h 3430264"/>
              <a:gd name="connsiteX0" fmla="*/ 0 w 3484819"/>
              <a:gd name="connsiteY0" fmla="*/ 0 h 3430264"/>
              <a:gd name="connsiteX1" fmla="*/ 3484819 w 3484819"/>
              <a:gd name="connsiteY1" fmla="*/ 0 h 3430264"/>
              <a:gd name="connsiteX2" fmla="*/ 0 w 3484819"/>
              <a:gd name="connsiteY2" fmla="*/ 3430264 h 3430264"/>
              <a:gd name="connsiteX3" fmla="*/ 0 w 3484819"/>
              <a:gd name="connsiteY3" fmla="*/ 0 h 3430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84819" h="3430264">
                <a:moveTo>
                  <a:pt x="0" y="0"/>
                </a:moveTo>
                <a:lnTo>
                  <a:pt x="3484819" y="0"/>
                </a:lnTo>
                <a:lnTo>
                  <a:pt x="0" y="343026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4D1D6B41-589D-4DD8-9A1B-34C4CF076D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735493" y="3434976"/>
            <a:ext cx="3456507" cy="34289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AE55F008-418D-4A3D-9F43-E50DF4BA73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V="1">
            <a:off x="8735493" y="3429002"/>
            <a:ext cx="3456020" cy="1718477"/>
          </a:xfrm>
          <a:custGeom>
            <a:avLst/>
            <a:gdLst>
              <a:gd name="connsiteX0" fmla="*/ 3423466 w 3423466"/>
              <a:gd name="connsiteY0" fmla="*/ 0 h 1718483"/>
              <a:gd name="connsiteX1" fmla="*/ 1710280 w 3423466"/>
              <a:gd name="connsiteY1" fmla="*/ 0 h 1718483"/>
              <a:gd name="connsiteX2" fmla="*/ 1710280 w 3423466"/>
              <a:gd name="connsiteY2" fmla="*/ 1 h 1718483"/>
              <a:gd name="connsiteX3" fmla="*/ 0 w 3423466"/>
              <a:gd name="connsiteY3" fmla="*/ 1 h 1718483"/>
              <a:gd name="connsiteX4" fmla="*/ 1538022 w 3423466"/>
              <a:gd name="connsiteY4" fmla="*/ 1709611 h 1718483"/>
              <a:gd name="connsiteX5" fmla="*/ 1710280 w 3423466"/>
              <a:gd name="connsiteY5" fmla="*/ 1718336 h 1718483"/>
              <a:gd name="connsiteX6" fmla="*/ 1710280 w 3423466"/>
              <a:gd name="connsiteY6" fmla="*/ 1718482 h 1718483"/>
              <a:gd name="connsiteX7" fmla="*/ 1711723 w 3423466"/>
              <a:gd name="connsiteY7" fmla="*/ 1718409 h 1718483"/>
              <a:gd name="connsiteX8" fmla="*/ 1713186 w 3423466"/>
              <a:gd name="connsiteY8" fmla="*/ 1718483 h 1718483"/>
              <a:gd name="connsiteX9" fmla="*/ 1713186 w 3423466"/>
              <a:gd name="connsiteY9" fmla="*/ 1718335 h 1718483"/>
              <a:gd name="connsiteX10" fmla="*/ 1885444 w 3423466"/>
              <a:gd name="connsiteY10" fmla="*/ 1709610 h 1718483"/>
              <a:gd name="connsiteX11" fmla="*/ 3423466 w 3423466"/>
              <a:gd name="connsiteY11" fmla="*/ 0 h 1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23466" h="1718483">
                <a:moveTo>
                  <a:pt x="3423466" y="0"/>
                </a:moveTo>
                <a:lnTo>
                  <a:pt x="1710280" y="0"/>
                </a:lnTo>
                <a:lnTo>
                  <a:pt x="1710280" y="1"/>
                </a:lnTo>
                <a:lnTo>
                  <a:pt x="0" y="1"/>
                </a:lnTo>
                <a:cubicBezTo>
                  <a:pt x="0" y="889774"/>
                  <a:pt x="674138" y="1621607"/>
                  <a:pt x="1538022" y="1709611"/>
                </a:cubicBezTo>
                <a:lnTo>
                  <a:pt x="1710280" y="1718336"/>
                </a:lnTo>
                <a:lnTo>
                  <a:pt x="1710280" y="1718482"/>
                </a:lnTo>
                <a:lnTo>
                  <a:pt x="1711723" y="1718409"/>
                </a:lnTo>
                <a:lnTo>
                  <a:pt x="1713186" y="1718483"/>
                </a:lnTo>
                <a:lnTo>
                  <a:pt x="1713186" y="1718335"/>
                </a:lnTo>
                <a:lnTo>
                  <a:pt x="1885444" y="1709610"/>
                </a:lnTo>
                <a:cubicBezTo>
                  <a:pt x="2749328" y="1621606"/>
                  <a:pt x="3423466" y="889773"/>
                  <a:pt x="34234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B3A964CF-9B08-4310-A326-19181F9076E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 flipV="1">
            <a:off x="8735493" y="5139536"/>
            <a:ext cx="3456020" cy="1718477"/>
          </a:xfrm>
          <a:custGeom>
            <a:avLst/>
            <a:gdLst>
              <a:gd name="connsiteX0" fmla="*/ 3423466 w 3423466"/>
              <a:gd name="connsiteY0" fmla="*/ 0 h 1718483"/>
              <a:gd name="connsiteX1" fmla="*/ 1710280 w 3423466"/>
              <a:gd name="connsiteY1" fmla="*/ 0 h 1718483"/>
              <a:gd name="connsiteX2" fmla="*/ 1710280 w 3423466"/>
              <a:gd name="connsiteY2" fmla="*/ 1 h 1718483"/>
              <a:gd name="connsiteX3" fmla="*/ 0 w 3423466"/>
              <a:gd name="connsiteY3" fmla="*/ 1 h 1718483"/>
              <a:gd name="connsiteX4" fmla="*/ 1538022 w 3423466"/>
              <a:gd name="connsiteY4" fmla="*/ 1709611 h 1718483"/>
              <a:gd name="connsiteX5" fmla="*/ 1710280 w 3423466"/>
              <a:gd name="connsiteY5" fmla="*/ 1718336 h 1718483"/>
              <a:gd name="connsiteX6" fmla="*/ 1710280 w 3423466"/>
              <a:gd name="connsiteY6" fmla="*/ 1718482 h 1718483"/>
              <a:gd name="connsiteX7" fmla="*/ 1711723 w 3423466"/>
              <a:gd name="connsiteY7" fmla="*/ 1718409 h 1718483"/>
              <a:gd name="connsiteX8" fmla="*/ 1713186 w 3423466"/>
              <a:gd name="connsiteY8" fmla="*/ 1718483 h 1718483"/>
              <a:gd name="connsiteX9" fmla="*/ 1713186 w 3423466"/>
              <a:gd name="connsiteY9" fmla="*/ 1718335 h 1718483"/>
              <a:gd name="connsiteX10" fmla="*/ 1885444 w 3423466"/>
              <a:gd name="connsiteY10" fmla="*/ 1709610 h 1718483"/>
              <a:gd name="connsiteX11" fmla="*/ 3423466 w 3423466"/>
              <a:gd name="connsiteY11" fmla="*/ 0 h 1718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23466" h="1718483">
                <a:moveTo>
                  <a:pt x="3423466" y="0"/>
                </a:moveTo>
                <a:lnTo>
                  <a:pt x="1710280" y="0"/>
                </a:lnTo>
                <a:lnTo>
                  <a:pt x="1710280" y="1"/>
                </a:lnTo>
                <a:lnTo>
                  <a:pt x="0" y="1"/>
                </a:lnTo>
                <a:cubicBezTo>
                  <a:pt x="0" y="889774"/>
                  <a:pt x="674138" y="1621607"/>
                  <a:pt x="1538022" y="1709611"/>
                </a:cubicBezTo>
                <a:lnTo>
                  <a:pt x="1710280" y="1718336"/>
                </a:lnTo>
                <a:lnTo>
                  <a:pt x="1710280" y="1718482"/>
                </a:lnTo>
                <a:lnTo>
                  <a:pt x="1711723" y="1718409"/>
                </a:lnTo>
                <a:lnTo>
                  <a:pt x="1713186" y="1718483"/>
                </a:lnTo>
                <a:lnTo>
                  <a:pt x="1713186" y="1718335"/>
                </a:lnTo>
                <a:lnTo>
                  <a:pt x="1885444" y="1709610"/>
                </a:lnTo>
                <a:cubicBezTo>
                  <a:pt x="2749328" y="1621606"/>
                  <a:pt x="3423466" y="889773"/>
                  <a:pt x="342346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5AB760A-4570-15ED-9584-A00C33699B97}"/>
              </a:ext>
            </a:extLst>
          </p:cNvPr>
          <p:cNvSpPr txBox="1"/>
          <p:nvPr/>
        </p:nvSpPr>
        <p:spPr>
          <a:xfrm>
            <a:off x="305926" y="1548391"/>
            <a:ext cx="6863952" cy="12311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>
                <a:solidFill>
                  <a:schemeClr val="accent3">
                    <a:lumMod val="50000"/>
                  </a:schemeClr>
                </a:solidFill>
                <a:ea typeface="+mn-lt"/>
                <a:cs typeface="+mn-lt"/>
              </a:rPr>
              <a:t>КГУ «Общеобразовательная  школа имени Максима Горького отдела образования  Карабалыкского района» Управления образования акимата Костанайской области</a:t>
            </a:r>
            <a:endParaRPr lang="ru-RU" sz="1600" b="1" dirty="0">
              <a:solidFill>
                <a:schemeClr val="accent3">
                  <a:lumMod val="50000"/>
                </a:schemeClr>
              </a:solidFill>
              <a:cs typeface="Tunga"/>
            </a:endParaRPr>
          </a:p>
          <a:p>
            <a:pPr algn="ctr"/>
            <a:endParaRPr lang="ru-RU" sz="2000" b="1" dirty="0">
              <a:solidFill>
                <a:schemeClr val="tx2">
                  <a:lumMod val="90000"/>
                  <a:lumOff val="10000"/>
                </a:schemeClr>
              </a:solidFill>
              <a:latin typeface="Georgia"/>
              <a:cs typeface="Tung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468A38A-C89F-33BB-353B-2EEDF7479FF1}"/>
              </a:ext>
            </a:extLst>
          </p:cNvPr>
          <p:cNvSpPr txBox="1"/>
          <p:nvPr/>
        </p:nvSpPr>
        <p:spPr>
          <a:xfrm>
            <a:off x="982265" y="5998775"/>
            <a:ext cx="5357812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Georgia"/>
              </a:rPr>
              <a:t>п. Карабалык, 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Georgia"/>
              </a:rPr>
              <a:t>2024г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Georgia"/>
              </a:rPr>
              <a:t>.</a:t>
            </a:r>
            <a:endParaRPr lang="ru-RU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265" y="268840"/>
            <a:ext cx="1268412" cy="123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164" y="262490"/>
            <a:ext cx="1249362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1349" y="276159"/>
            <a:ext cx="1350639" cy="1272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286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1973120"/>
              </p:ext>
            </p:extLst>
          </p:nvPr>
        </p:nvGraphicFramePr>
        <p:xfrm>
          <a:off x="182881" y="1743456"/>
          <a:ext cx="10509504" cy="4511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гнутая вправо стрелка 6"/>
          <p:cNvSpPr/>
          <p:nvPr/>
        </p:nvSpPr>
        <p:spPr>
          <a:xfrm>
            <a:off x="8090582" y="926592"/>
            <a:ext cx="4101418" cy="3843436"/>
          </a:xfrm>
          <a:prstGeom prst="curvedLeftArrow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90016" y="926592"/>
            <a:ext cx="602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  <a:latin typeface="Franklin Gothic Heavy" panose="020B0903020102020204" pitchFamily="34" charset="0"/>
              </a:rPr>
              <a:t>2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Franklin Gothic Heavy" panose="020B0903020102020204" pitchFamily="34" charset="0"/>
              </a:rPr>
              <a:t>. ПО ИТОГАМ  ОСУЩЕСТВЛЯЕТСЯ РАБОТА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34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0769581"/>
              </p:ext>
            </p:extLst>
          </p:nvPr>
        </p:nvGraphicFramePr>
        <p:xfrm>
          <a:off x="182881" y="1743456"/>
          <a:ext cx="10509504" cy="4511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гнутая вправо стрелка 6"/>
          <p:cNvSpPr/>
          <p:nvPr/>
        </p:nvSpPr>
        <p:spPr>
          <a:xfrm>
            <a:off x="8090582" y="741926"/>
            <a:ext cx="4101418" cy="3843436"/>
          </a:xfrm>
          <a:prstGeom prst="curvedLeftArrow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9056" y="741926"/>
            <a:ext cx="602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Franklin Gothic Heavy" panose="020B0903020102020204" pitchFamily="34" charset="0"/>
              </a:rPr>
              <a:t>3. УПРАВЛЕНЧЕСКОЕ РЕШЕНИЕ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41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2798" y="359725"/>
            <a:ext cx="4916731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Внутришкольный контроль</a:t>
            </a:r>
            <a:r>
              <a:rPr lang="ru-RU" sz="2400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Стрелка вправо 2"/>
          <p:cNvSpPr/>
          <p:nvPr/>
        </p:nvSpPr>
        <p:spPr>
          <a:xfrm>
            <a:off x="879021" y="3084953"/>
            <a:ext cx="876300" cy="745670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879021" y="2142161"/>
            <a:ext cx="876300" cy="745670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879021" y="1224649"/>
            <a:ext cx="876300" cy="745670"/>
          </a:xfrm>
          <a:prstGeom prst="rightArrow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accent1">
                    <a:lumMod val="20000"/>
                    <a:lumOff val="80000"/>
                  </a:schemeClr>
                </a:solidFill>
              </a:ln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33599" y="1218831"/>
            <a:ext cx="944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  <a:cs typeface="Rod" panose="02030509050101010101" pitchFamily="49" charset="-79"/>
              </a:rPr>
              <a:t>оказание </a:t>
            </a:r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  <a:cs typeface="Rod" panose="02030509050101010101" pitchFamily="49" charset="-79"/>
              </a:rPr>
              <a:t>методической помощи педагогам с целью совершенствования 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  <a:cs typeface="Rod" panose="02030509050101010101" pitchFamily="49" charset="-79"/>
              </a:rPr>
              <a:t>и развития мастерства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33599" y="2053331"/>
            <a:ext cx="97100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взаимодействие администрации и педагогического коллектива, ориентированное на повышение эффективности образовательного 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процесса</a:t>
            </a:r>
            <a:r>
              <a:rPr lang="ru-RU" b="1" dirty="0" smtClean="0">
                <a:latin typeface="Georgia" panose="02040502050405020303" pitchFamily="18" charset="0"/>
              </a:rPr>
              <a:t> </a:t>
            </a:r>
            <a:endParaRPr lang="ru-RU" b="1" dirty="0">
              <a:latin typeface="Georgia" panose="02040502050405020303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33598" y="3164830"/>
            <a:ext cx="97100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вид деятельности руководителей совместно с педагогическим коллективом и общественностью по установлению соответствия качества образования общегосударственным требованиям </a:t>
            </a:r>
            <a:r>
              <a:rPr lang="ru-RU" b="1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Georgia" panose="02040502050405020303" pitchFamily="18" charset="0"/>
              </a:rPr>
              <a:t>на диагностической основе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879020" y="5030764"/>
            <a:ext cx="1025706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Внутришкольный контроль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направлен на оценивание состояния всех систем, компонентов, ступеней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учебно-воспитательного процесса,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выявление причин достижений и недостатков в работе,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то есть </a:t>
            </a:r>
            <a:r>
              <a:rPr lang="ru-RU" b="1" dirty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выявление проблем, изменение условий (коррекция) деятельности того или иного 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объекта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 rot="5400000">
            <a:off x="6040789" y="-942554"/>
            <a:ext cx="730907" cy="10700658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954186" y="265899"/>
            <a:ext cx="6842277" cy="531492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Объекты управленческого анализа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5003195"/>
              </p:ext>
            </p:extLst>
          </p:nvPr>
        </p:nvGraphicFramePr>
        <p:xfrm>
          <a:off x="877184" y="1334199"/>
          <a:ext cx="10072589" cy="4236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87654" y="4899259"/>
            <a:ext cx="442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4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79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2671474" y="856913"/>
            <a:ext cx="6842277" cy="529569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>
            <a:lvl1pPr algn="l" defTabSz="914400" rtl="0" eaLnBrk="1" latinLnBrk="0" hangingPunct="1">
              <a:lnSpc>
                <a:spcPct val="11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Основные стратегические задачи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87654" y="4899259"/>
            <a:ext cx="4427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4</a:t>
            </a:r>
            <a:endParaRPr lang="ru-RU" sz="2000" dirty="0">
              <a:solidFill>
                <a:schemeClr val="bg1"/>
              </a:solidFill>
            </a:endParaRP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4811677"/>
              </p:ext>
            </p:extLst>
          </p:nvPr>
        </p:nvGraphicFramePr>
        <p:xfrm>
          <a:off x="0" y="330200"/>
          <a:ext cx="11898964" cy="55871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16767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8" name="Схема 258">
            <a:extLst>
              <a:ext uri="{FF2B5EF4-FFF2-40B4-BE49-F238E27FC236}">
                <a16:creationId xmlns:a16="http://schemas.microsoft.com/office/drawing/2014/main" xmlns="" id="{5A1F3C07-F3BB-65A4-C3BC-1D8D9EEF3EC3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54586891"/>
              </p:ext>
            </p:extLst>
          </p:nvPr>
        </p:nvGraphicFramePr>
        <p:xfrm>
          <a:off x="-2692400" y="185739"/>
          <a:ext cx="17348200" cy="6042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96" name="TextBox 1595">
            <a:extLst>
              <a:ext uri="{FF2B5EF4-FFF2-40B4-BE49-F238E27FC236}">
                <a16:creationId xmlns:a16="http://schemas.microsoft.com/office/drawing/2014/main" xmlns="" id="{24BF7020-6701-EC42-1B9C-0CCA4FE225C8}"/>
              </a:ext>
            </a:extLst>
          </p:cNvPr>
          <p:cNvSpPr txBox="1"/>
          <p:nvPr/>
        </p:nvSpPr>
        <p:spPr>
          <a:xfrm>
            <a:off x="3524249" y="1352550"/>
            <a:ext cx="180975" cy="3619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ru-RU"/>
          </a:p>
        </p:txBody>
      </p:sp>
      <p:sp>
        <p:nvSpPr>
          <p:cNvPr id="1597" name="Овал 1596">
            <a:extLst>
              <a:ext uri="{FF2B5EF4-FFF2-40B4-BE49-F238E27FC236}">
                <a16:creationId xmlns:a16="http://schemas.microsoft.com/office/drawing/2014/main" xmlns="" id="{D3D243C9-9FA4-0C05-EDCA-DC64E4DF4BAB}"/>
              </a:ext>
            </a:extLst>
          </p:cNvPr>
          <p:cNvSpPr/>
          <p:nvPr/>
        </p:nvSpPr>
        <p:spPr>
          <a:xfrm>
            <a:off x="6594474" y="92074"/>
            <a:ext cx="4178300" cy="144780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 smtClean="0">
                <a:latin typeface="Georgia"/>
              </a:rPr>
              <a:t>ДЕМОКРАТИЧНОСТЬ</a:t>
            </a:r>
            <a:endParaRPr lang="ru-RU" sz="1600" b="1" dirty="0">
              <a:latin typeface="Georgia"/>
            </a:endParaRPr>
          </a:p>
        </p:txBody>
      </p:sp>
      <p:sp>
        <p:nvSpPr>
          <p:cNvPr id="1598" name="Овал 1597">
            <a:extLst>
              <a:ext uri="{FF2B5EF4-FFF2-40B4-BE49-F238E27FC236}">
                <a16:creationId xmlns:a16="http://schemas.microsoft.com/office/drawing/2014/main" xmlns="" id="{87F8027B-AB2B-58E4-4AB8-F92164C76E4C}"/>
              </a:ext>
            </a:extLst>
          </p:cNvPr>
          <p:cNvSpPr/>
          <p:nvPr/>
        </p:nvSpPr>
        <p:spPr>
          <a:xfrm>
            <a:off x="7712073" y="2619373"/>
            <a:ext cx="4178300" cy="15240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Georgia"/>
              </a:rPr>
              <a:t>КОЛЛЕГИАЛЬНОСТЬ</a:t>
            </a:r>
            <a:endParaRPr lang="ru-RU" sz="1600" b="1" dirty="0">
              <a:solidFill>
                <a:schemeClr val="bg1"/>
              </a:solidFill>
              <a:latin typeface="Georgia"/>
            </a:endParaRPr>
          </a:p>
        </p:txBody>
      </p:sp>
      <p:sp>
        <p:nvSpPr>
          <p:cNvPr id="1599" name="Овал 1598">
            <a:extLst>
              <a:ext uri="{FF2B5EF4-FFF2-40B4-BE49-F238E27FC236}">
                <a16:creationId xmlns:a16="http://schemas.microsoft.com/office/drawing/2014/main" xmlns="" id="{B9172505-362A-CB2F-B5A7-61A24FB9EDF9}"/>
              </a:ext>
            </a:extLst>
          </p:cNvPr>
          <p:cNvSpPr/>
          <p:nvPr/>
        </p:nvSpPr>
        <p:spPr>
          <a:xfrm>
            <a:off x="6175372" y="5146672"/>
            <a:ext cx="4178300" cy="1524000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 smtClean="0">
                <a:latin typeface="Georgia"/>
              </a:rPr>
              <a:t>ОТВЕТСТВЕННОСТЬ</a:t>
            </a:r>
            <a:endParaRPr lang="ru-RU" sz="1600" b="1" dirty="0">
              <a:latin typeface="Georgia"/>
            </a:endParaRPr>
          </a:p>
        </p:txBody>
      </p:sp>
      <p:sp>
        <p:nvSpPr>
          <p:cNvPr id="1626" name="Овал 1625">
            <a:extLst>
              <a:ext uri="{FF2B5EF4-FFF2-40B4-BE49-F238E27FC236}">
                <a16:creationId xmlns:a16="http://schemas.microsoft.com/office/drawing/2014/main" xmlns="" id="{19F1FD9C-7CCD-DD8E-3C3A-48E40825B172}"/>
              </a:ext>
            </a:extLst>
          </p:cNvPr>
          <p:cNvSpPr/>
          <p:nvPr/>
        </p:nvSpPr>
        <p:spPr>
          <a:xfrm>
            <a:off x="142871" y="2441571"/>
            <a:ext cx="4178300" cy="1524000"/>
          </a:xfrm>
          <a:prstGeom prst="ellipse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 smtClean="0">
                <a:latin typeface="Georgia"/>
              </a:rPr>
              <a:t>СОТРУДНИЧЕСВО</a:t>
            </a:r>
            <a:endParaRPr lang="ru-RU" sz="1600" b="1" dirty="0">
              <a:latin typeface="Georgia"/>
            </a:endParaRPr>
          </a:p>
        </p:txBody>
      </p:sp>
      <p:sp>
        <p:nvSpPr>
          <p:cNvPr id="1627" name="Овал 1626">
            <a:extLst>
              <a:ext uri="{FF2B5EF4-FFF2-40B4-BE49-F238E27FC236}">
                <a16:creationId xmlns:a16="http://schemas.microsoft.com/office/drawing/2014/main" xmlns="" id="{42B1257A-0AAD-A357-B5C7-C55BF45910E9}"/>
              </a:ext>
            </a:extLst>
          </p:cNvPr>
          <p:cNvSpPr/>
          <p:nvPr/>
        </p:nvSpPr>
        <p:spPr>
          <a:xfrm>
            <a:off x="1031872" y="4867272"/>
            <a:ext cx="4178300" cy="15240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>
                <a:latin typeface="Georgia"/>
              </a:rPr>
              <a:t>ИНФОРМАТИЗАЦИЯ</a:t>
            </a:r>
          </a:p>
        </p:txBody>
      </p:sp>
      <p:sp>
        <p:nvSpPr>
          <p:cNvPr id="1628" name="Овал 1627">
            <a:extLst>
              <a:ext uri="{FF2B5EF4-FFF2-40B4-BE49-F238E27FC236}">
                <a16:creationId xmlns:a16="http://schemas.microsoft.com/office/drawing/2014/main" xmlns="" id="{DAA3DABB-6514-78C0-EB51-872A9C86A96F}"/>
              </a:ext>
            </a:extLst>
          </p:cNvPr>
          <p:cNvSpPr/>
          <p:nvPr/>
        </p:nvSpPr>
        <p:spPr>
          <a:xfrm>
            <a:off x="1374772" y="3172"/>
            <a:ext cx="4178300" cy="1524000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ru-RU" sz="1600" b="1" dirty="0" smtClean="0">
                <a:latin typeface="Georgia"/>
              </a:rPr>
              <a:t>ВЗАИМОДЕЙСТВИЕ</a:t>
            </a:r>
            <a:endParaRPr lang="ru-RU" sz="1600" b="1" dirty="0">
              <a:latin typeface="Georgia"/>
            </a:endParaRPr>
          </a:p>
        </p:txBody>
      </p:sp>
      <p:sp>
        <p:nvSpPr>
          <p:cNvPr id="2112" name="TextBox 2111">
            <a:extLst>
              <a:ext uri="{FF2B5EF4-FFF2-40B4-BE49-F238E27FC236}">
                <a16:creationId xmlns:a16="http://schemas.microsoft.com/office/drawing/2014/main" xmlns="" id="{DF2873EC-D8EF-BBB2-FB5B-66C3C8A4DEEF}"/>
              </a:ext>
            </a:extLst>
          </p:cNvPr>
          <p:cNvSpPr txBox="1"/>
          <p:nvPr/>
        </p:nvSpPr>
        <p:spPr>
          <a:xfrm>
            <a:off x="4387850" y="2228850"/>
            <a:ext cx="3333750" cy="2031325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i="1" dirty="0">
                <a:solidFill>
                  <a:schemeClr val="bg2">
                    <a:lumMod val="10000"/>
                  </a:schemeClr>
                </a:solidFill>
                <a:latin typeface="Georgia"/>
              </a:rPr>
              <a:t>МОДЕЛЬ УПРАВЛЕНИЯ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lnSpc>
                <a:spcPct val="150000"/>
              </a:lnSpc>
            </a:pPr>
            <a:endParaRPr lang="ru-RU" sz="2800" b="1" i="1" dirty="0">
              <a:solidFill>
                <a:schemeClr val="bg2">
                  <a:lumMod val="10000"/>
                </a:schemeClr>
              </a:solidFill>
              <a:latin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78047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3989444"/>
              </p:ext>
            </p:extLst>
          </p:nvPr>
        </p:nvGraphicFramePr>
        <p:xfrm>
          <a:off x="0" y="-134112"/>
          <a:ext cx="13911072" cy="7339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9057" y="593159"/>
            <a:ext cx="3706368" cy="1311128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Принципы 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внутришкольного</a:t>
            </a:r>
            <a:b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контроля</a:t>
            </a:r>
            <a:endParaRPr lang="ru-RU" sz="2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299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oup 9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0921124"/>
              </p:ext>
            </p:extLst>
          </p:nvPr>
        </p:nvGraphicFramePr>
        <p:xfrm>
          <a:off x="0" y="1"/>
          <a:ext cx="12192000" cy="6949066"/>
        </p:xfrm>
        <a:graphic>
          <a:graphicData uri="http://schemas.openxmlformats.org/drawingml/2006/table">
            <a:tbl>
              <a:tblPr/>
              <a:tblGrid>
                <a:gridCol w="3916218"/>
                <a:gridCol w="3817697"/>
                <a:gridCol w="4458085"/>
              </a:tblGrid>
              <a:tr h="2996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ВИД КОНТРОЛЯ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ФОРМЫ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МЕТОДЫ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1812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4">
                              <a:lumMod val="50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Тематический</a:t>
                      </a: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проводится в течение всего учебного года с целью углубленного изучения и получения информации о состоянии определенного элемента объекта управления (уровень ЗУН учащихся, качество работы учителя, классного руководителя, соответствие содержания работы М/О заявленной теме, качество работы кружков и факультативов, проведение индивидуальных занятий, соблюдение техники безопасности на уроке и т.д.).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b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Фронтальный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(проводится не чаще двух – трех раз в год с целью одновременной всесторонней проверки объекта управления в целом (методическая работа, учебно-воспитательная работа, внеурочная воспитательная работа, научно-исследовательская и экспериментальная работа и т.д.) или отдельного подразделения школы (параллели классов, М/О, службы). Так, например, если М/О ставится на фронтальный контроль, то проверяются все аспекты его деятельности. Если фронтальный контроль осуществляется за работой отдельного учителя, то предполагается изучение всех сторон его деятельности (как учителя-предметника, воспитателя и т.д.). Такой контроль осуществляется, например, при аттестации учителя)</a:t>
                      </a: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</a:t>
                      </a:r>
                    </a:p>
                  </a:txBody>
                  <a:tcPr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По периодичности проведения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Входной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(в начале учебного года за курс предыдущего)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Предварительный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(перед проведением итоговых контрольных работ, перед экзаменами в выпускных классах, проверка готовности школы к новому учебному году)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Текущий</a:t>
                      </a: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(после изучения темы, результаты работы ОУ за четверть, полугодие)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1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Итоговый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(экзамены в выпускных классах – 9, 11 классы, результаты работы ОУ за год)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Наблюдение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(внимательно следить за чем-либо, изучать, исследовать)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Анализ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(разбор с выявлением причин, определение тенденции развития)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Беседа с учителями, классными руководителями, обучающимися, родителями</a:t>
                      </a:r>
                      <a:r>
                        <a:rPr kumimoji="0" lang="ru-RU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(деловой разговор на какую-либо тему с участием слушателей в обмене мнениями)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Изучение документации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(тщательное обследование с целью ознакомления, выяснения чего-либо)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Анкетирование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(способ исследования путем опроса)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Хронометраж</a:t>
                      </a:r>
                      <a:r>
                        <a:rPr kumimoji="0" lang="ru-RU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(измерение затрат рабочего времени на выполнение повторяющихся операций)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Устная или письменная проверка знаний</a:t>
                      </a:r>
                      <a:r>
                        <a:rPr kumimoji="0" lang="ru-RU" sz="1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(испытание для выявления уровня обученности)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02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1" i="1" u="sng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Georgia" panose="02040502050405020303" pitchFamily="18" charset="0"/>
                        </a:rPr>
                        <a:t>По проверяемым объектам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Персональный</a:t>
                      </a:r>
                      <a:b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Классно - обобщающий</a:t>
                      </a:r>
                      <a:b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Предметно – обобщающий</a:t>
                      </a:r>
                      <a:b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Тематически– обобщающий</a:t>
                      </a:r>
                      <a:b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Обобщающий</a:t>
                      </a: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/>
                      </a:r>
                      <a:b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</a:br>
                      <a:r>
                        <a:rPr kumimoji="0" lang="ru-RU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itchFamily="18" charset="0"/>
                        </a:rPr>
                        <a:t>Комплексно – обобщающий</a:t>
                      </a:r>
                    </a:p>
                  </a:txBody>
                  <a:tcPr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4374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389888" y="1243584"/>
            <a:ext cx="3535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>
              <a:solidFill>
                <a:schemeClr val="accent6">
                  <a:lumMod val="50000"/>
                </a:schemeClr>
              </a:solidFill>
              <a:latin typeface="Franklin Gothic Heavy" panose="020B0903020102020204" pitchFamily="34" charset="0"/>
            </a:endParaRPr>
          </a:p>
          <a:p>
            <a:endParaRPr lang="ru-RU" b="1" dirty="0">
              <a:solidFill>
                <a:schemeClr val="accent6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57728" y="324497"/>
            <a:ext cx="5412059" cy="523220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Методический практикум 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3336" y="1013108"/>
            <a:ext cx="8245356" cy="5297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854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105749"/>
              </p:ext>
            </p:extLst>
          </p:nvPr>
        </p:nvGraphicFramePr>
        <p:xfrm>
          <a:off x="182880" y="1243584"/>
          <a:ext cx="10875263" cy="5010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Выгнутая вправо стрелка 6"/>
          <p:cNvSpPr/>
          <p:nvPr/>
        </p:nvSpPr>
        <p:spPr>
          <a:xfrm>
            <a:off x="8090582" y="926592"/>
            <a:ext cx="4101418" cy="3843436"/>
          </a:xfrm>
          <a:prstGeom prst="curvedLeftArrow">
            <a:avLst/>
          </a:prstGeom>
          <a:solidFill>
            <a:schemeClr val="bg2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2798" y="359725"/>
            <a:ext cx="6914072" cy="461665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Результаты внутришкольного контроля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  <a:latin typeface="Georgia" panose="02040502050405020303" pitchFamily="18" charset="0"/>
              </a:rPr>
              <a:t> </a:t>
            </a:r>
            <a:endParaRPr lang="ru-RU" sz="2400" dirty="0">
              <a:solidFill>
                <a:schemeClr val="accent4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89888" y="1243584"/>
            <a:ext cx="3535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Franklin Gothic Heavy" panose="020B0903020102020204" pitchFamily="34" charset="0"/>
              </a:rPr>
              <a:t>1. ОФОРМЛЯЮТСЯ В ВИДЕ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474529"/>
      </p:ext>
    </p:extLst>
  </p:cSld>
  <p:clrMapOvr>
    <a:masterClrMapping/>
  </p:clrMapOvr>
</p:sld>
</file>

<file path=ppt/theme/theme1.xml><?xml version="1.0" encoding="utf-8"?>
<a:theme xmlns:a="http://schemas.openxmlformats.org/drawingml/2006/main" name="BlocksVTI">
  <a:themeElements>
    <a:clrScheme name="Blocks">
      <a:dk1>
        <a:sysClr val="windowText" lastClr="000000"/>
      </a:dk1>
      <a:lt1>
        <a:sysClr val="window" lastClr="FFFFFF"/>
      </a:lt1>
      <a:dk2>
        <a:srgbClr val="1B3843"/>
      </a:dk2>
      <a:lt2>
        <a:srgbClr val="F2F3F1"/>
      </a:lt2>
      <a:accent1>
        <a:srgbClr val="7A8592"/>
      </a:accent1>
      <a:accent2>
        <a:srgbClr val="8C8C96"/>
      </a:accent2>
      <a:accent3>
        <a:srgbClr val="7A6C76"/>
      </a:accent3>
      <a:accent4>
        <a:srgbClr val="A7AA9D"/>
      </a:accent4>
      <a:accent5>
        <a:srgbClr val="63787F"/>
      </a:accent5>
      <a:accent6>
        <a:srgbClr val="889DA5"/>
      </a:accent6>
      <a:hlink>
        <a:srgbClr val="71819B"/>
      </a:hlink>
      <a:folHlink>
        <a:srgbClr val="7E8B85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locksVTI" id="{31656FE6-20D8-4105-85EA-706EC9332BE9}" vid="{039DFFC9-9B25-4063-9235-B287A446F509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0" ma:contentTypeDescription="Create a new document." ma:contentTypeScope="" ma:versionID="1267097ee5f5874adfcc408041ae252e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95891a93df65b14727750f2c06c306c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4:TaxCatchAll" minOccurs="0"/>
                <xsd:element ref="ns2:ImageTagsTaxHTFiel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239BB0-53B8-40A5-8BB9-15D2ED1AEBC9}">
  <ds:schemaRefs>
    <ds:schemaRef ds:uri="http://schemas.microsoft.com/office/infopath/2007/PartnerControls"/>
    <ds:schemaRef ds:uri="http://purl.org/dc/terms/"/>
    <ds:schemaRef ds:uri="230e9df3-be65-4c73-a93b-d1236ebd677e"/>
    <ds:schemaRef ds:uri="71af3243-3dd4-4a8d-8c0d-dd76da1f02a5"/>
    <ds:schemaRef ds:uri="http://www.w3.org/XML/1998/namespace"/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A7C683C-DA35-4A0E-ADD0-CC297892D8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480F86-A978-4060-BF60-56AAB322FDAA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788</TotalTime>
  <Words>329</Words>
  <Application>Microsoft Office PowerPoint</Application>
  <PresentationFormat>Произвольный</PresentationFormat>
  <Paragraphs>79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BlocksVTI</vt:lpstr>
      <vt:lpstr>ВНУТРИШКОЛЬНЫЙ КОНТРОЛЬ КАК ЭФФЕКТИВНОЕ СРЕДСТВО УПРАВЛЕНИЯ КАЧЕСТВОМ ОБРАЗОВАНИЯ: АНАЛИЗ, МЕТОДЫ И ПЕРСПЕКТИВЫ</vt:lpstr>
      <vt:lpstr>Презентация PowerPoint</vt:lpstr>
      <vt:lpstr>Презентация PowerPoint</vt:lpstr>
      <vt:lpstr>Презентация PowerPoint</vt:lpstr>
      <vt:lpstr>Презентация PowerPoint</vt:lpstr>
      <vt:lpstr>Принципы внутришкольного контроля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zav_nauka</cp:lastModifiedBy>
  <cp:revision>36</cp:revision>
  <dcterms:created xsi:type="dcterms:W3CDTF">2022-08-12T13:57:03Z</dcterms:created>
  <dcterms:modified xsi:type="dcterms:W3CDTF">2024-03-28T13:50:04Z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