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2" r:id="rId5"/>
    <p:sldId id="259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C13FA8-CBD5-4709-B89C-52EBE0BE9B3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12A8404-2B0B-4741-B978-1B6FF9525955}">
      <dgm:prSet phldrT="[Текст]"/>
      <dgm:spPr/>
      <dgm:t>
        <a:bodyPr/>
        <a:lstStyle/>
        <a:p>
          <a:r>
            <a:rPr lang="en-US" dirty="0" smtClean="0"/>
            <a:t>S</a:t>
          </a:r>
          <a:endParaRPr lang="ru-RU" dirty="0"/>
        </a:p>
      </dgm:t>
    </dgm:pt>
    <dgm:pt modelId="{F938F5B1-7387-4C03-861C-AD410D71C5B3}" type="parTrans" cxnId="{C824E4A2-6440-43D9-8251-0EAB52930746}">
      <dgm:prSet/>
      <dgm:spPr/>
      <dgm:t>
        <a:bodyPr/>
        <a:lstStyle/>
        <a:p>
          <a:endParaRPr lang="ru-RU"/>
        </a:p>
      </dgm:t>
    </dgm:pt>
    <dgm:pt modelId="{D24ED1B1-2F59-4D08-A790-E9F728B38408}" type="sibTrans" cxnId="{C824E4A2-6440-43D9-8251-0EAB52930746}">
      <dgm:prSet/>
      <dgm:spPr/>
      <dgm:t>
        <a:bodyPr/>
        <a:lstStyle/>
        <a:p>
          <a:endParaRPr lang="ru-RU"/>
        </a:p>
      </dgm:t>
    </dgm:pt>
    <dgm:pt modelId="{49F2D809-DA1D-4CD8-9765-97E42E19BDB3}">
      <dgm:prSet phldrT="[Текст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</a:t>
          </a:r>
          <a:r>
            <a:rPr lang="ru-RU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pecific</a:t>
          </a:r>
          <a:endParaRPr lang="ru-RU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0B179C-84D7-4E03-A0C0-98EFA455D58A}" type="parTrans" cxnId="{5760DA8D-DC2D-4003-AB57-18B60F74E965}">
      <dgm:prSet/>
      <dgm:spPr/>
      <dgm:t>
        <a:bodyPr/>
        <a:lstStyle/>
        <a:p>
          <a:endParaRPr lang="ru-RU"/>
        </a:p>
      </dgm:t>
    </dgm:pt>
    <dgm:pt modelId="{0F8DD3BF-66D2-4009-8249-6406B52FB16A}" type="sibTrans" cxnId="{5760DA8D-DC2D-4003-AB57-18B60F74E965}">
      <dgm:prSet/>
      <dgm:spPr/>
      <dgm:t>
        <a:bodyPr/>
        <a:lstStyle/>
        <a:p>
          <a:endParaRPr lang="ru-RU"/>
        </a:p>
      </dgm:t>
    </dgm:pt>
    <dgm:pt modelId="{991C620A-4D26-4BD1-97CF-52D9E5B51068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конкретная</a:t>
          </a:r>
          <a:endParaRPr lang="ru-RU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C89A51-9A59-4A36-84AA-7CFFABCA459C}" type="parTrans" cxnId="{74D9F1C7-5718-430A-B110-3F35A231C16F}">
      <dgm:prSet/>
      <dgm:spPr/>
      <dgm:t>
        <a:bodyPr/>
        <a:lstStyle/>
        <a:p>
          <a:endParaRPr lang="ru-RU"/>
        </a:p>
      </dgm:t>
    </dgm:pt>
    <dgm:pt modelId="{71069D9B-09ED-4510-9600-84BDEA67144B}" type="sibTrans" cxnId="{74D9F1C7-5718-430A-B110-3F35A231C16F}">
      <dgm:prSet/>
      <dgm:spPr/>
      <dgm:t>
        <a:bodyPr/>
        <a:lstStyle/>
        <a:p>
          <a:endParaRPr lang="ru-RU"/>
        </a:p>
      </dgm:t>
    </dgm:pt>
    <dgm:pt modelId="{3B9C61C7-7723-4F5A-95C4-A5F424CF776F}">
      <dgm:prSet phldrT="[Текст]"/>
      <dgm:spPr/>
      <dgm:t>
        <a:bodyPr/>
        <a:lstStyle/>
        <a:p>
          <a:r>
            <a:rPr lang="en-US" dirty="0" smtClean="0"/>
            <a:t>M</a:t>
          </a:r>
          <a:endParaRPr lang="ru-RU" dirty="0"/>
        </a:p>
      </dgm:t>
    </dgm:pt>
    <dgm:pt modelId="{807F57FA-624B-44C0-98B3-D3D7ECDB852B}" type="parTrans" cxnId="{7CDD8C04-B067-42DD-82FC-C26D28B60164}">
      <dgm:prSet/>
      <dgm:spPr/>
      <dgm:t>
        <a:bodyPr/>
        <a:lstStyle/>
        <a:p>
          <a:endParaRPr lang="ru-RU"/>
        </a:p>
      </dgm:t>
    </dgm:pt>
    <dgm:pt modelId="{059D020A-B2BB-4AF1-AF1B-B6B5DB35C7C4}" type="sibTrans" cxnId="{7CDD8C04-B067-42DD-82FC-C26D28B60164}">
      <dgm:prSet/>
      <dgm:spPr/>
      <dgm:t>
        <a:bodyPr/>
        <a:lstStyle/>
        <a:p>
          <a:endParaRPr lang="ru-RU"/>
        </a:p>
      </dgm:t>
    </dgm:pt>
    <dgm:pt modelId="{2F3A0BD5-29A7-4B00-A8B1-68BD8FF5DFBB}">
      <dgm:prSet phldrT="[Текст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Cambria" pitchFamily="18" charset="0"/>
            </a:rPr>
            <a:t>m</a:t>
          </a:r>
          <a:r>
            <a:rPr lang="ru-RU" b="1" dirty="0" err="1" smtClean="0">
              <a:solidFill>
                <a:schemeClr val="tx1"/>
              </a:solidFill>
            </a:rPr>
            <a:t>easurable</a:t>
          </a:r>
          <a:endParaRPr lang="ru-RU" b="1" dirty="0">
            <a:solidFill>
              <a:schemeClr val="tx1"/>
            </a:solidFill>
          </a:endParaRPr>
        </a:p>
      </dgm:t>
    </dgm:pt>
    <dgm:pt modelId="{18028DF0-F992-4115-90AE-FAF42CD14066}" type="parTrans" cxnId="{1C900F87-7D0B-40BC-809C-226B53C497DE}">
      <dgm:prSet/>
      <dgm:spPr/>
      <dgm:t>
        <a:bodyPr/>
        <a:lstStyle/>
        <a:p>
          <a:endParaRPr lang="ru-RU"/>
        </a:p>
      </dgm:t>
    </dgm:pt>
    <dgm:pt modelId="{AE58D875-60EE-4FE4-B2D3-661BBB06D97F}" type="sibTrans" cxnId="{1C900F87-7D0B-40BC-809C-226B53C497DE}">
      <dgm:prSet/>
      <dgm:spPr/>
      <dgm:t>
        <a:bodyPr/>
        <a:lstStyle/>
        <a:p>
          <a:endParaRPr lang="ru-RU"/>
        </a:p>
      </dgm:t>
    </dgm:pt>
    <dgm:pt modelId="{3A59F288-47C9-4551-9511-64CA2DA5C605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измерима</a:t>
          </a:r>
          <a:r>
            <a:rPr lang="ru-RU" b="1" dirty="0" smtClean="0"/>
            <a:t>я</a:t>
          </a:r>
          <a:endParaRPr lang="ru-RU" b="1" dirty="0"/>
        </a:p>
      </dgm:t>
    </dgm:pt>
    <dgm:pt modelId="{B0C2D598-21E0-4E34-9CD0-88968E3C5107}" type="parTrans" cxnId="{EA26F215-4138-437A-8A58-12965BEC6DBF}">
      <dgm:prSet/>
      <dgm:spPr/>
      <dgm:t>
        <a:bodyPr/>
        <a:lstStyle/>
        <a:p>
          <a:endParaRPr lang="ru-RU"/>
        </a:p>
      </dgm:t>
    </dgm:pt>
    <dgm:pt modelId="{3877B041-DE1E-4B40-963B-1C0A2BD5119C}" type="sibTrans" cxnId="{EA26F215-4138-437A-8A58-12965BEC6DBF}">
      <dgm:prSet/>
      <dgm:spPr/>
      <dgm:t>
        <a:bodyPr/>
        <a:lstStyle/>
        <a:p>
          <a:endParaRPr lang="ru-RU"/>
        </a:p>
      </dgm:t>
    </dgm:pt>
    <dgm:pt modelId="{1AD7A4D7-5E77-4048-8071-ABC2CDF760FF}" type="pres">
      <dgm:prSet presAssocID="{63C13FA8-CBD5-4709-B89C-52EBE0BE9B3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CBFE9AC-3055-48DA-B60A-638DEE2F6001}" type="pres">
      <dgm:prSet presAssocID="{B12A8404-2B0B-4741-B978-1B6FF9525955}" presName="linNode" presStyleCnt="0"/>
      <dgm:spPr/>
    </dgm:pt>
    <dgm:pt modelId="{FBB551B6-2520-4CBA-831C-3B569208C566}" type="pres">
      <dgm:prSet presAssocID="{B12A8404-2B0B-4741-B978-1B6FF9525955}" presName="parentShp" presStyleLbl="node1" presStyleIdx="0" presStyleCnt="2" custScaleX="610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2CDA03-6A36-4A6E-8916-568AD8823DCC}" type="pres">
      <dgm:prSet presAssocID="{B12A8404-2B0B-4741-B978-1B6FF9525955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C6335D-DB06-478F-8D58-65D1C3A1EDB7}" type="pres">
      <dgm:prSet presAssocID="{D24ED1B1-2F59-4D08-A790-E9F728B38408}" presName="spacing" presStyleCnt="0"/>
      <dgm:spPr/>
    </dgm:pt>
    <dgm:pt modelId="{71B237F1-A177-4898-A800-E64103733FAF}" type="pres">
      <dgm:prSet presAssocID="{3B9C61C7-7723-4F5A-95C4-A5F424CF776F}" presName="linNode" presStyleCnt="0"/>
      <dgm:spPr/>
    </dgm:pt>
    <dgm:pt modelId="{3320B300-5D79-464A-B486-AF245BD63E93}" type="pres">
      <dgm:prSet presAssocID="{3B9C61C7-7723-4F5A-95C4-A5F424CF776F}" presName="parentShp" presStyleLbl="node1" presStyleIdx="1" presStyleCnt="2" custScaleX="610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52FC69-9003-4C46-B0DF-D1B1C0193C67}" type="pres">
      <dgm:prSet presAssocID="{3B9C61C7-7723-4F5A-95C4-A5F424CF776F}" presName="childShp" presStyleLbl="bgAccFollowNode1" presStyleIdx="1" presStyleCnt="2" custLinFactNeighborX="562" custLinFactNeighborY="-4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4D9F1C7-5718-430A-B110-3F35A231C16F}" srcId="{B12A8404-2B0B-4741-B978-1B6FF9525955}" destId="{991C620A-4D26-4BD1-97CF-52D9E5B51068}" srcOrd="1" destOrd="0" parTransId="{BAC89A51-9A59-4A36-84AA-7CFFABCA459C}" sibTransId="{71069D9B-09ED-4510-9600-84BDEA67144B}"/>
    <dgm:cxn modelId="{7CDD8C04-B067-42DD-82FC-C26D28B60164}" srcId="{63C13FA8-CBD5-4709-B89C-52EBE0BE9B32}" destId="{3B9C61C7-7723-4F5A-95C4-A5F424CF776F}" srcOrd="1" destOrd="0" parTransId="{807F57FA-624B-44C0-98B3-D3D7ECDB852B}" sibTransId="{059D020A-B2BB-4AF1-AF1B-B6B5DB35C7C4}"/>
    <dgm:cxn modelId="{2F03F601-C067-4A47-92CB-77F7CE028BCC}" type="presOf" srcId="{3B9C61C7-7723-4F5A-95C4-A5F424CF776F}" destId="{3320B300-5D79-464A-B486-AF245BD63E93}" srcOrd="0" destOrd="0" presId="urn:microsoft.com/office/officeart/2005/8/layout/vList6"/>
    <dgm:cxn modelId="{EA26F215-4138-437A-8A58-12965BEC6DBF}" srcId="{3B9C61C7-7723-4F5A-95C4-A5F424CF776F}" destId="{3A59F288-47C9-4551-9511-64CA2DA5C605}" srcOrd="1" destOrd="0" parTransId="{B0C2D598-21E0-4E34-9CD0-88968E3C5107}" sibTransId="{3877B041-DE1E-4B40-963B-1C0A2BD5119C}"/>
    <dgm:cxn modelId="{F0D5BFAB-5DF6-4236-8003-1D4541D575BD}" type="presOf" srcId="{B12A8404-2B0B-4741-B978-1B6FF9525955}" destId="{FBB551B6-2520-4CBA-831C-3B569208C566}" srcOrd="0" destOrd="0" presId="urn:microsoft.com/office/officeart/2005/8/layout/vList6"/>
    <dgm:cxn modelId="{C824E4A2-6440-43D9-8251-0EAB52930746}" srcId="{63C13FA8-CBD5-4709-B89C-52EBE0BE9B32}" destId="{B12A8404-2B0B-4741-B978-1B6FF9525955}" srcOrd="0" destOrd="0" parTransId="{F938F5B1-7387-4C03-861C-AD410D71C5B3}" sibTransId="{D24ED1B1-2F59-4D08-A790-E9F728B38408}"/>
    <dgm:cxn modelId="{8228141F-6212-43E9-92CB-79B3978359CC}" type="presOf" srcId="{2F3A0BD5-29A7-4B00-A8B1-68BD8FF5DFBB}" destId="{8752FC69-9003-4C46-B0DF-D1B1C0193C67}" srcOrd="0" destOrd="0" presId="urn:microsoft.com/office/officeart/2005/8/layout/vList6"/>
    <dgm:cxn modelId="{9878454C-F74A-4437-8DC2-CD3025F1031F}" type="presOf" srcId="{3A59F288-47C9-4551-9511-64CA2DA5C605}" destId="{8752FC69-9003-4C46-B0DF-D1B1C0193C67}" srcOrd="0" destOrd="1" presId="urn:microsoft.com/office/officeart/2005/8/layout/vList6"/>
    <dgm:cxn modelId="{1C900F87-7D0B-40BC-809C-226B53C497DE}" srcId="{3B9C61C7-7723-4F5A-95C4-A5F424CF776F}" destId="{2F3A0BD5-29A7-4B00-A8B1-68BD8FF5DFBB}" srcOrd="0" destOrd="0" parTransId="{18028DF0-F992-4115-90AE-FAF42CD14066}" sibTransId="{AE58D875-60EE-4FE4-B2D3-661BBB06D97F}"/>
    <dgm:cxn modelId="{B8CD7082-9307-4EE7-8B7F-0785C5553D67}" type="presOf" srcId="{991C620A-4D26-4BD1-97CF-52D9E5B51068}" destId="{BE2CDA03-6A36-4A6E-8916-568AD8823DCC}" srcOrd="0" destOrd="1" presId="urn:microsoft.com/office/officeart/2005/8/layout/vList6"/>
    <dgm:cxn modelId="{049360E2-F47C-428D-81A6-F317DD876A46}" type="presOf" srcId="{49F2D809-DA1D-4CD8-9765-97E42E19BDB3}" destId="{BE2CDA03-6A36-4A6E-8916-568AD8823DCC}" srcOrd="0" destOrd="0" presId="urn:microsoft.com/office/officeart/2005/8/layout/vList6"/>
    <dgm:cxn modelId="{5760DA8D-DC2D-4003-AB57-18B60F74E965}" srcId="{B12A8404-2B0B-4741-B978-1B6FF9525955}" destId="{49F2D809-DA1D-4CD8-9765-97E42E19BDB3}" srcOrd="0" destOrd="0" parTransId="{E30B179C-84D7-4E03-A0C0-98EFA455D58A}" sibTransId="{0F8DD3BF-66D2-4009-8249-6406B52FB16A}"/>
    <dgm:cxn modelId="{C3E4BBF6-C9CB-4CCE-AF48-00EBC0001DC2}" type="presOf" srcId="{63C13FA8-CBD5-4709-B89C-52EBE0BE9B32}" destId="{1AD7A4D7-5E77-4048-8071-ABC2CDF760FF}" srcOrd="0" destOrd="0" presId="urn:microsoft.com/office/officeart/2005/8/layout/vList6"/>
    <dgm:cxn modelId="{4C18DBBC-F615-4A03-822C-078FC0B79493}" type="presParOf" srcId="{1AD7A4D7-5E77-4048-8071-ABC2CDF760FF}" destId="{FCBFE9AC-3055-48DA-B60A-638DEE2F6001}" srcOrd="0" destOrd="0" presId="urn:microsoft.com/office/officeart/2005/8/layout/vList6"/>
    <dgm:cxn modelId="{6E244672-2486-43FA-9989-9E8032B39825}" type="presParOf" srcId="{FCBFE9AC-3055-48DA-B60A-638DEE2F6001}" destId="{FBB551B6-2520-4CBA-831C-3B569208C566}" srcOrd="0" destOrd="0" presId="urn:microsoft.com/office/officeart/2005/8/layout/vList6"/>
    <dgm:cxn modelId="{7AA2554A-23F5-4AF8-A818-637F900D1CCB}" type="presParOf" srcId="{FCBFE9AC-3055-48DA-B60A-638DEE2F6001}" destId="{BE2CDA03-6A36-4A6E-8916-568AD8823DCC}" srcOrd="1" destOrd="0" presId="urn:microsoft.com/office/officeart/2005/8/layout/vList6"/>
    <dgm:cxn modelId="{1300A84C-0B7B-41A5-BEA2-D6EE7AAA665B}" type="presParOf" srcId="{1AD7A4D7-5E77-4048-8071-ABC2CDF760FF}" destId="{9AC6335D-DB06-478F-8D58-65D1C3A1EDB7}" srcOrd="1" destOrd="0" presId="urn:microsoft.com/office/officeart/2005/8/layout/vList6"/>
    <dgm:cxn modelId="{DC47927B-6961-48CF-83FC-39AD5BB7611F}" type="presParOf" srcId="{1AD7A4D7-5E77-4048-8071-ABC2CDF760FF}" destId="{71B237F1-A177-4898-A800-E64103733FAF}" srcOrd="2" destOrd="0" presId="urn:microsoft.com/office/officeart/2005/8/layout/vList6"/>
    <dgm:cxn modelId="{43B142BE-6258-4468-97D8-BBA43BF067E9}" type="presParOf" srcId="{71B237F1-A177-4898-A800-E64103733FAF}" destId="{3320B300-5D79-464A-B486-AF245BD63E93}" srcOrd="0" destOrd="0" presId="urn:microsoft.com/office/officeart/2005/8/layout/vList6"/>
    <dgm:cxn modelId="{566AB2C9-FA2D-4BFF-B25D-137BC297817F}" type="presParOf" srcId="{71B237F1-A177-4898-A800-E64103733FAF}" destId="{8752FC69-9003-4C46-B0DF-D1B1C0193C6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C13FA8-CBD5-4709-B89C-52EBE0BE9B3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12A8404-2B0B-4741-B978-1B6FF9525955}">
      <dgm:prSet phldrT="[Текст]"/>
      <dgm:spPr/>
      <dgm:t>
        <a:bodyPr/>
        <a:lstStyle/>
        <a:p>
          <a:r>
            <a:rPr lang="en-US" dirty="0" smtClean="0"/>
            <a:t>A</a:t>
          </a:r>
          <a:endParaRPr lang="ru-RU" dirty="0"/>
        </a:p>
      </dgm:t>
    </dgm:pt>
    <dgm:pt modelId="{F938F5B1-7387-4C03-861C-AD410D71C5B3}" type="parTrans" cxnId="{C824E4A2-6440-43D9-8251-0EAB52930746}">
      <dgm:prSet/>
      <dgm:spPr/>
      <dgm:t>
        <a:bodyPr/>
        <a:lstStyle/>
        <a:p>
          <a:endParaRPr lang="ru-RU"/>
        </a:p>
      </dgm:t>
    </dgm:pt>
    <dgm:pt modelId="{D24ED1B1-2F59-4D08-A790-E9F728B38408}" type="sibTrans" cxnId="{C824E4A2-6440-43D9-8251-0EAB52930746}">
      <dgm:prSet/>
      <dgm:spPr/>
      <dgm:t>
        <a:bodyPr/>
        <a:lstStyle/>
        <a:p>
          <a:endParaRPr lang="ru-RU"/>
        </a:p>
      </dgm:t>
    </dgm:pt>
    <dgm:pt modelId="{49F2D809-DA1D-4CD8-9765-97E42E19BDB3}">
      <dgm:prSet phldrT="[Текст]"/>
      <dgm:spPr/>
      <dgm:t>
        <a:bodyPr/>
        <a:lstStyle/>
        <a:p>
          <a:r>
            <a:rPr lang="en-US" b="1" dirty="0" smtClean="0">
              <a:latin typeface="Cambria" pitchFamily="18" charset="0"/>
            </a:rPr>
            <a:t>a</a:t>
          </a:r>
          <a:r>
            <a:rPr lang="ru-RU" b="1" dirty="0" err="1" smtClean="0"/>
            <a:t>chievable</a:t>
          </a:r>
          <a:endParaRPr lang="ru-RU" b="1" dirty="0"/>
        </a:p>
      </dgm:t>
    </dgm:pt>
    <dgm:pt modelId="{E30B179C-84D7-4E03-A0C0-98EFA455D58A}" type="parTrans" cxnId="{5760DA8D-DC2D-4003-AB57-18B60F74E965}">
      <dgm:prSet/>
      <dgm:spPr/>
      <dgm:t>
        <a:bodyPr/>
        <a:lstStyle/>
        <a:p>
          <a:endParaRPr lang="ru-RU"/>
        </a:p>
      </dgm:t>
    </dgm:pt>
    <dgm:pt modelId="{0F8DD3BF-66D2-4009-8249-6406B52FB16A}" type="sibTrans" cxnId="{5760DA8D-DC2D-4003-AB57-18B60F74E965}">
      <dgm:prSet/>
      <dgm:spPr/>
      <dgm:t>
        <a:bodyPr/>
        <a:lstStyle/>
        <a:p>
          <a:endParaRPr lang="ru-RU"/>
        </a:p>
      </dgm:t>
    </dgm:pt>
    <dgm:pt modelId="{991C620A-4D26-4BD1-97CF-52D9E5B51068}">
      <dgm:prSet phldrT="[Текст]"/>
      <dgm:spPr/>
      <dgm:t>
        <a:bodyPr/>
        <a:lstStyle/>
        <a:p>
          <a:r>
            <a:rPr lang="ru-RU" b="1" dirty="0" smtClean="0"/>
            <a:t>достижимая</a:t>
          </a:r>
          <a:endParaRPr lang="ru-RU" b="1" dirty="0"/>
        </a:p>
      </dgm:t>
    </dgm:pt>
    <dgm:pt modelId="{BAC89A51-9A59-4A36-84AA-7CFFABCA459C}" type="parTrans" cxnId="{74D9F1C7-5718-430A-B110-3F35A231C16F}">
      <dgm:prSet/>
      <dgm:spPr/>
      <dgm:t>
        <a:bodyPr/>
        <a:lstStyle/>
        <a:p>
          <a:endParaRPr lang="ru-RU"/>
        </a:p>
      </dgm:t>
    </dgm:pt>
    <dgm:pt modelId="{71069D9B-09ED-4510-9600-84BDEA67144B}" type="sibTrans" cxnId="{74D9F1C7-5718-430A-B110-3F35A231C16F}">
      <dgm:prSet/>
      <dgm:spPr/>
      <dgm:t>
        <a:bodyPr/>
        <a:lstStyle/>
        <a:p>
          <a:endParaRPr lang="ru-RU"/>
        </a:p>
      </dgm:t>
    </dgm:pt>
    <dgm:pt modelId="{3B9C61C7-7723-4F5A-95C4-A5F424CF776F}">
      <dgm:prSet phldrT="[Текст]"/>
      <dgm:spPr/>
      <dgm:t>
        <a:bodyPr/>
        <a:lstStyle/>
        <a:p>
          <a:r>
            <a:rPr lang="en-US" dirty="0" smtClean="0"/>
            <a:t>R</a:t>
          </a:r>
          <a:endParaRPr lang="ru-RU" dirty="0"/>
        </a:p>
      </dgm:t>
    </dgm:pt>
    <dgm:pt modelId="{807F57FA-624B-44C0-98B3-D3D7ECDB852B}" type="parTrans" cxnId="{7CDD8C04-B067-42DD-82FC-C26D28B60164}">
      <dgm:prSet/>
      <dgm:spPr/>
      <dgm:t>
        <a:bodyPr/>
        <a:lstStyle/>
        <a:p>
          <a:endParaRPr lang="ru-RU"/>
        </a:p>
      </dgm:t>
    </dgm:pt>
    <dgm:pt modelId="{059D020A-B2BB-4AF1-AF1B-B6B5DB35C7C4}" type="sibTrans" cxnId="{7CDD8C04-B067-42DD-82FC-C26D28B60164}">
      <dgm:prSet/>
      <dgm:spPr/>
      <dgm:t>
        <a:bodyPr/>
        <a:lstStyle/>
        <a:p>
          <a:endParaRPr lang="ru-RU"/>
        </a:p>
      </dgm:t>
    </dgm:pt>
    <dgm:pt modelId="{2F3A0BD5-29A7-4B00-A8B1-68BD8FF5DFBB}">
      <dgm:prSet phldrT="[Текст]"/>
      <dgm:spPr/>
      <dgm:t>
        <a:bodyPr/>
        <a:lstStyle/>
        <a:p>
          <a:r>
            <a:rPr lang="en-US" b="1" dirty="0" smtClean="0">
              <a:latin typeface="Cambria" pitchFamily="18" charset="0"/>
            </a:rPr>
            <a:t>r</a:t>
          </a:r>
          <a:r>
            <a:rPr lang="ru-RU" b="1" dirty="0" err="1" smtClean="0"/>
            <a:t>e</a:t>
          </a:r>
          <a:r>
            <a:rPr lang="en-US" b="1" dirty="0" err="1" smtClean="0">
              <a:latin typeface="Cambria" pitchFamily="18" charset="0"/>
            </a:rPr>
            <a:t>levant</a:t>
          </a:r>
          <a:endParaRPr lang="ru-RU" b="1" dirty="0">
            <a:latin typeface="Cambria" pitchFamily="18" charset="0"/>
          </a:endParaRPr>
        </a:p>
      </dgm:t>
    </dgm:pt>
    <dgm:pt modelId="{18028DF0-F992-4115-90AE-FAF42CD14066}" type="parTrans" cxnId="{1C900F87-7D0B-40BC-809C-226B53C497DE}">
      <dgm:prSet/>
      <dgm:spPr/>
      <dgm:t>
        <a:bodyPr/>
        <a:lstStyle/>
        <a:p>
          <a:endParaRPr lang="ru-RU"/>
        </a:p>
      </dgm:t>
    </dgm:pt>
    <dgm:pt modelId="{AE58D875-60EE-4FE4-B2D3-661BBB06D97F}" type="sibTrans" cxnId="{1C900F87-7D0B-40BC-809C-226B53C497DE}">
      <dgm:prSet/>
      <dgm:spPr/>
      <dgm:t>
        <a:bodyPr/>
        <a:lstStyle/>
        <a:p>
          <a:endParaRPr lang="ru-RU"/>
        </a:p>
      </dgm:t>
    </dgm:pt>
    <dgm:pt modelId="{3A59F288-47C9-4551-9511-64CA2DA5C605}">
      <dgm:prSet phldrT="[Текст]"/>
      <dgm:spPr/>
      <dgm:t>
        <a:bodyPr/>
        <a:lstStyle/>
        <a:p>
          <a:r>
            <a:rPr lang="ru-RU" b="1" dirty="0" smtClean="0"/>
            <a:t>значимая</a:t>
          </a:r>
          <a:endParaRPr lang="ru-RU" b="1" dirty="0"/>
        </a:p>
      </dgm:t>
    </dgm:pt>
    <dgm:pt modelId="{B0C2D598-21E0-4E34-9CD0-88968E3C5107}" type="parTrans" cxnId="{EA26F215-4138-437A-8A58-12965BEC6DBF}">
      <dgm:prSet/>
      <dgm:spPr/>
      <dgm:t>
        <a:bodyPr/>
        <a:lstStyle/>
        <a:p>
          <a:endParaRPr lang="ru-RU"/>
        </a:p>
      </dgm:t>
    </dgm:pt>
    <dgm:pt modelId="{3877B041-DE1E-4B40-963B-1C0A2BD5119C}" type="sibTrans" cxnId="{EA26F215-4138-437A-8A58-12965BEC6DBF}">
      <dgm:prSet/>
      <dgm:spPr/>
      <dgm:t>
        <a:bodyPr/>
        <a:lstStyle/>
        <a:p>
          <a:endParaRPr lang="ru-RU"/>
        </a:p>
      </dgm:t>
    </dgm:pt>
    <dgm:pt modelId="{1AD7A4D7-5E77-4048-8071-ABC2CDF760FF}" type="pres">
      <dgm:prSet presAssocID="{63C13FA8-CBD5-4709-B89C-52EBE0BE9B3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CBFE9AC-3055-48DA-B60A-638DEE2F6001}" type="pres">
      <dgm:prSet presAssocID="{B12A8404-2B0B-4741-B978-1B6FF9525955}" presName="linNode" presStyleCnt="0"/>
      <dgm:spPr/>
    </dgm:pt>
    <dgm:pt modelId="{FBB551B6-2520-4CBA-831C-3B569208C566}" type="pres">
      <dgm:prSet presAssocID="{B12A8404-2B0B-4741-B978-1B6FF9525955}" presName="parentShp" presStyleLbl="node1" presStyleIdx="0" presStyleCnt="2" custScaleX="610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2CDA03-6A36-4A6E-8916-568AD8823DCC}" type="pres">
      <dgm:prSet presAssocID="{B12A8404-2B0B-4741-B978-1B6FF9525955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C6335D-DB06-478F-8D58-65D1C3A1EDB7}" type="pres">
      <dgm:prSet presAssocID="{D24ED1B1-2F59-4D08-A790-E9F728B38408}" presName="spacing" presStyleCnt="0"/>
      <dgm:spPr/>
    </dgm:pt>
    <dgm:pt modelId="{71B237F1-A177-4898-A800-E64103733FAF}" type="pres">
      <dgm:prSet presAssocID="{3B9C61C7-7723-4F5A-95C4-A5F424CF776F}" presName="linNode" presStyleCnt="0"/>
      <dgm:spPr/>
    </dgm:pt>
    <dgm:pt modelId="{3320B300-5D79-464A-B486-AF245BD63E93}" type="pres">
      <dgm:prSet presAssocID="{3B9C61C7-7723-4F5A-95C4-A5F424CF776F}" presName="parentShp" presStyleLbl="node1" presStyleIdx="1" presStyleCnt="2" custScaleX="61017" custLinFactNeighborY="-4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52FC69-9003-4C46-B0DF-D1B1C0193C67}" type="pres">
      <dgm:prSet presAssocID="{3B9C61C7-7723-4F5A-95C4-A5F424CF776F}" presName="childShp" presStyleLbl="bgAccFollowNode1" presStyleIdx="1" presStyleCnt="2" custLinFactNeighborY="-4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82F5F5-7F61-446B-A8EC-00D25FADE8E0}" type="presOf" srcId="{3A59F288-47C9-4551-9511-64CA2DA5C605}" destId="{8752FC69-9003-4C46-B0DF-D1B1C0193C67}" srcOrd="0" destOrd="1" presId="urn:microsoft.com/office/officeart/2005/8/layout/vList6"/>
    <dgm:cxn modelId="{DC4D4BE3-DF74-48DC-83DE-57DBCC7645F6}" type="presOf" srcId="{49F2D809-DA1D-4CD8-9765-97E42E19BDB3}" destId="{BE2CDA03-6A36-4A6E-8916-568AD8823DCC}" srcOrd="0" destOrd="0" presId="urn:microsoft.com/office/officeart/2005/8/layout/vList6"/>
    <dgm:cxn modelId="{7CDD8C04-B067-42DD-82FC-C26D28B60164}" srcId="{63C13FA8-CBD5-4709-B89C-52EBE0BE9B32}" destId="{3B9C61C7-7723-4F5A-95C4-A5F424CF776F}" srcOrd="1" destOrd="0" parTransId="{807F57FA-624B-44C0-98B3-D3D7ECDB852B}" sibTransId="{059D020A-B2BB-4AF1-AF1B-B6B5DB35C7C4}"/>
    <dgm:cxn modelId="{5760DA8D-DC2D-4003-AB57-18B60F74E965}" srcId="{B12A8404-2B0B-4741-B978-1B6FF9525955}" destId="{49F2D809-DA1D-4CD8-9765-97E42E19BDB3}" srcOrd="0" destOrd="0" parTransId="{E30B179C-84D7-4E03-A0C0-98EFA455D58A}" sibTransId="{0F8DD3BF-66D2-4009-8249-6406B52FB16A}"/>
    <dgm:cxn modelId="{EA26F215-4138-437A-8A58-12965BEC6DBF}" srcId="{3B9C61C7-7723-4F5A-95C4-A5F424CF776F}" destId="{3A59F288-47C9-4551-9511-64CA2DA5C605}" srcOrd="1" destOrd="0" parTransId="{B0C2D598-21E0-4E34-9CD0-88968E3C5107}" sibTransId="{3877B041-DE1E-4B40-963B-1C0A2BD5119C}"/>
    <dgm:cxn modelId="{DC9E3300-65E0-4A11-809A-6286D3C81103}" type="presOf" srcId="{3B9C61C7-7723-4F5A-95C4-A5F424CF776F}" destId="{3320B300-5D79-464A-B486-AF245BD63E93}" srcOrd="0" destOrd="0" presId="urn:microsoft.com/office/officeart/2005/8/layout/vList6"/>
    <dgm:cxn modelId="{5C1F760A-567B-4066-8FD9-986129525BF4}" type="presOf" srcId="{B12A8404-2B0B-4741-B978-1B6FF9525955}" destId="{FBB551B6-2520-4CBA-831C-3B569208C566}" srcOrd="0" destOrd="0" presId="urn:microsoft.com/office/officeart/2005/8/layout/vList6"/>
    <dgm:cxn modelId="{C824E4A2-6440-43D9-8251-0EAB52930746}" srcId="{63C13FA8-CBD5-4709-B89C-52EBE0BE9B32}" destId="{B12A8404-2B0B-4741-B978-1B6FF9525955}" srcOrd="0" destOrd="0" parTransId="{F938F5B1-7387-4C03-861C-AD410D71C5B3}" sibTransId="{D24ED1B1-2F59-4D08-A790-E9F728B38408}"/>
    <dgm:cxn modelId="{74D9F1C7-5718-430A-B110-3F35A231C16F}" srcId="{B12A8404-2B0B-4741-B978-1B6FF9525955}" destId="{991C620A-4D26-4BD1-97CF-52D9E5B51068}" srcOrd="1" destOrd="0" parTransId="{BAC89A51-9A59-4A36-84AA-7CFFABCA459C}" sibTransId="{71069D9B-09ED-4510-9600-84BDEA67144B}"/>
    <dgm:cxn modelId="{1C900F87-7D0B-40BC-809C-226B53C497DE}" srcId="{3B9C61C7-7723-4F5A-95C4-A5F424CF776F}" destId="{2F3A0BD5-29A7-4B00-A8B1-68BD8FF5DFBB}" srcOrd="0" destOrd="0" parTransId="{18028DF0-F992-4115-90AE-FAF42CD14066}" sibTransId="{AE58D875-60EE-4FE4-B2D3-661BBB06D97F}"/>
    <dgm:cxn modelId="{0910A5CE-6916-47BE-8C50-B4E70868092D}" type="presOf" srcId="{63C13FA8-CBD5-4709-B89C-52EBE0BE9B32}" destId="{1AD7A4D7-5E77-4048-8071-ABC2CDF760FF}" srcOrd="0" destOrd="0" presId="urn:microsoft.com/office/officeart/2005/8/layout/vList6"/>
    <dgm:cxn modelId="{71544628-A46A-47E2-AEFB-0F33566723CF}" type="presOf" srcId="{2F3A0BD5-29A7-4B00-A8B1-68BD8FF5DFBB}" destId="{8752FC69-9003-4C46-B0DF-D1B1C0193C67}" srcOrd="0" destOrd="0" presId="urn:microsoft.com/office/officeart/2005/8/layout/vList6"/>
    <dgm:cxn modelId="{110A54C7-E92C-4FB6-8AD5-7F9F086AE150}" type="presOf" srcId="{991C620A-4D26-4BD1-97CF-52D9E5B51068}" destId="{BE2CDA03-6A36-4A6E-8916-568AD8823DCC}" srcOrd="0" destOrd="1" presId="urn:microsoft.com/office/officeart/2005/8/layout/vList6"/>
    <dgm:cxn modelId="{47E39EC1-C7A0-4357-9233-6A43E68ACAB0}" type="presParOf" srcId="{1AD7A4D7-5E77-4048-8071-ABC2CDF760FF}" destId="{FCBFE9AC-3055-48DA-B60A-638DEE2F6001}" srcOrd="0" destOrd="0" presId="urn:microsoft.com/office/officeart/2005/8/layout/vList6"/>
    <dgm:cxn modelId="{82E68753-E06D-4A94-A35F-12181E32C2EC}" type="presParOf" srcId="{FCBFE9AC-3055-48DA-B60A-638DEE2F6001}" destId="{FBB551B6-2520-4CBA-831C-3B569208C566}" srcOrd="0" destOrd="0" presId="urn:microsoft.com/office/officeart/2005/8/layout/vList6"/>
    <dgm:cxn modelId="{5D374D4A-79EF-45BE-8721-4251BA979659}" type="presParOf" srcId="{FCBFE9AC-3055-48DA-B60A-638DEE2F6001}" destId="{BE2CDA03-6A36-4A6E-8916-568AD8823DCC}" srcOrd="1" destOrd="0" presId="urn:microsoft.com/office/officeart/2005/8/layout/vList6"/>
    <dgm:cxn modelId="{1AB47F94-8AFE-4E81-B9A7-14D4E2EE5900}" type="presParOf" srcId="{1AD7A4D7-5E77-4048-8071-ABC2CDF760FF}" destId="{9AC6335D-DB06-478F-8D58-65D1C3A1EDB7}" srcOrd="1" destOrd="0" presId="urn:microsoft.com/office/officeart/2005/8/layout/vList6"/>
    <dgm:cxn modelId="{74320856-6F8D-43F1-86B8-16BC00C17DD1}" type="presParOf" srcId="{1AD7A4D7-5E77-4048-8071-ABC2CDF760FF}" destId="{71B237F1-A177-4898-A800-E64103733FAF}" srcOrd="2" destOrd="0" presId="urn:microsoft.com/office/officeart/2005/8/layout/vList6"/>
    <dgm:cxn modelId="{0C15A2AA-AD01-4E25-831D-FF1463859B71}" type="presParOf" srcId="{71B237F1-A177-4898-A800-E64103733FAF}" destId="{3320B300-5D79-464A-B486-AF245BD63E93}" srcOrd="0" destOrd="0" presId="urn:microsoft.com/office/officeart/2005/8/layout/vList6"/>
    <dgm:cxn modelId="{88BED754-2359-4B63-9F47-F6326AB2EB11}" type="presParOf" srcId="{71B237F1-A177-4898-A800-E64103733FAF}" destId="{8752FC69-9003-4C46-B0DF-D1B1C0193C6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2CDA03-6A36-4A6E-8916-568AD8823DCC}">
      <dsp:nvSpPr>
        <dsp:cNvPr id="0" name=""/>
        <dsp:cNvSpPr/>
      </dsp:nvSpPr>
      <dsp:spPr>
        <a:xfrm>
          <a:off x="1447800" y="213"/>
          <a:ext cx="2697480" cy="83436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pecific</a:t>
          </a:r>
          <a:endParaRPr lang="ru-RU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конкретная</a:t>
          </a:r>
          <a:endParaRPr lang="ru-RU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47800" y="104509"/>
        <a:ext cx="2384592" cy="625775"/>
      </dsp:txXfrm>
    </dsp:sp>
    <dsp:sp modelId="{FBB551B6-2520-4CBA-831C-3B569208C566}">
      <dsp:nvSpPr>
        <dsp:cNvPr id="0" name=""/>
        <dsp:cNvSpPr/>
      </dsp:nvSpPr>
      <dsp:spPr>
        <a:xfrm>
          <a:off x="350519" y="213"/>
          <a:ext cx="1097280" cy="834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S</a:t>
          </a:r>
          <a:endParaRPr lang="ru-RU" sz="4000" kern="1200" dirty="0"/>
        </a:p>
      </dsp:txBody>
      <dsp:txXfrm>
        <a:off x="391249" y="40943"/>
        <a:ext cx="1015820" cy="752907"/>
      </dsp:txXfrm>
    </dsp:sp>
    <dsp:sp modelId="{8752FC69-9003-4C46-B0DF-D1B1C0193C67}">
      <dsp:nvSpPr>
        <dsp:cNvPr id="0" name=""/>
        <dsp:cNvSpPr/>
      </dsp:nvSpPr>
      <dsp:spPr>
        <a:xfrm>
          <a:off x="1457907" y="914397"/>
          <a:ext cx="2697480" cy="83436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>
              <a:solidFill>
                <a:schemeClr val="tx1"/>
              </a:solidFill>
              <a:latin typeface="Cambria" pitchFamily="18" charset="0"/>
            </a:rPr>
            <a:t>m</a:t>
          </a:r>
          <a:r>
            <a:rPr lang="ru-RU" sz="2000" b="1" kern="1200" dirty="0" err="1" smtClean="0">
              <a:solidFill>
                <a:schemeClr val="tx1"/>
              </a:solidFill>
            </a:rPr>
            <a:t>easurable</a:t>
          </a:r>
          <a:endParaRPr lang="ru-RU" sz="2000" b="1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chemeClr val="tx1"/>
              </a:solidFill>
            </a:rPr>
            <a:t>измерима</a:t>
          </a:r>
          <a:r>
            <a:rPr lang="ru-RU" sz="2000" b="1" kern="1200" dirty="0" smtClean="0"/>
            <a:t>я</a:t>
          </a:r>
          <a:endParaRPr lang="ru-RU" sz="2000" b="1" kern="1200" dirty="0"/>
        </a:p>
      </dsp:txBody>
      <dsp:txXfrm>
        <a:off x="1457907" y="1018693"/>
        <a:ext cx="2384592" cy="625775"/>
      </dsp:txXfrm>
    </dsp:sp>
    <dsp:sp modelId="{3320B300-5D79-464A-B486-AF245BD63E93}">
      <dsp:nvSpPr>
        <dsp:cNvPr id="0" name=""/>
        <dsp:cNvSpPr/>
      </dsp:nvSpPr>
      <dsp:spPr>
        <a:xfrm>
          <a:off x="350519" y="918018"/>
          <a:ext cx="1097280" cy="834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M</a:t>
          </a:r>
          <a:endParaRPr lang="ru-RU" sz="4000" kern="1200" dirty="0"/>
        </a:p>
      </dsp:txBody>
      <dsp:txXfrm>
        <a:off x="391249" y="958748"/>
        <a:ext cx="1015820" cy="7529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2CDA03-6A36-4A6E-8916-568AD8823DCC}">
      <dsp:nvSpPr>
        <dsp:cNvPr id="0" name=""/>
        <dsp:cNvSpPr/>
      </dsp:nvSpPr>
      <dsp:spPr>
        <a:xfrm>
          <a:off x="1447800" y="213"/>
          <a:ext cx="2697480" cy="83436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>
              <a:latin typeface="Cambria" pitchFamily="18" charset="0"/>
            </a:rPr>
            <a:t>a</a:t>
          </a:r>
          <a:r>
            <a:rPr lang="ru-RU" sz="2000" b="1" kern="1200" dirty="0" err="1" smtClean="0"/>
            <a:t>chievable</a:t>
          </a:r>
          <a:endParaRPr lang="ru-RU" sz="20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достижимая</a:t>
          </a:r>
          <a:endParaRPr lang="ru-RU" sz="2000" b="1" kern="1200" dirty="0"/>
        </a:p>
      </dsp:txBody>
      <dsp:txXfrm>
        <a:off x="1447800" y="104509"/>
        <a:ext cx="2384592" cy="625775"/>
      </dsp:txXfrm>
    </dsp:sp>
    <dsp:sp modelId="{FBB551B6-2520-4CBA-831C-3B569208C566}">
      <dsp:nvSpPr>
        <dsp:cNvPr id="0" name=""/>
        <dsp:cNvSpPr/>
      </dsp:nvSpPr>
      <dsp:spPr>
        <a:xfrm>
          <a:off x="350519" y="213"/>
          <a:ext cx="1097280" cy="834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A</a:t>
          </a:r>
          <a:endParaRPr lang="ru-RU" sz="4000" kern="1200" dirty="0"/>
        </a:p>
      </dsp:txBody>
      <dsp:txXfrm>
        <a:off x="391249" y="40943"/>
        <a:ext cx="1015820" cy="752907"/>
      </dsp:txXfrm>
    </dsp:sp>
    <dsp:sp modelId="{8752FC69-9003-4C46-B0DF-D1B1C0193C67}">
      <dsp:nvSpPr>
        <dsp:cNvPr id="0" name=""/>
        <dsp:cNvSpPr/>
      </dsp:nvSpPr>
      <dsp:spPr>
        <a:xfrm>
          <a:off x="1447800" y="914397"/>
          <a:ext cx="2697480" cy="83436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>
              <a:latin typeface="Cambria" pitchFamily="18" charset="0"/>
            </a:rPr>
            <a:t>r</a:t>
          </a:r>
          <a:r>
            <a:rPr lang="ru-RU" sz="2000" b="1" kern="1200" dirty="0" err="1" smtClean="0"/>
            <a:t>e</a:t>
          </a:r>
          <a:r>
            <a:rPr lang="en-US" sz="2000" b="1" kern="1200" dirty="0" err="1" smtClean="0">
              <a:latin typeface="Cambria" pitchFamily="18" charset="0"/>
            </a:rPr>
            <a:t>levant</a:t>
          </a:r>
          <a:endParaRPr lang="ru-RU" sz="2000" b="1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значимая</a:t>
          </a:r>
          <a:endParaRPr lang="ru-RU" sz="2000" b="1" kern="1200" dirty="0"/>
        </a:p>
      </dsp:txBody>
      <dsp:txXfrm>
        <a:off x="1447800" y="1018693"/>
        <a:ext cx="2384592" cy="625775"/>
      </dsp:txXfrm>
    </dsp:sp>
    <dsp:sp modelId="{3320B300-5D79-464A-B486-AF245BD63E93}">
      <dsp:nvSpPr>
        <dsp:cNvPr id="0" name=""/>
        <dsp:cNvSpPr/>
      </dsp:nvSpPr>
      <dsp:spPr>
        <a:xfrm>
          <a:off x="350519" y="914397"/>
          <a:ext cx="1097280" cy="834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R</a:t>
          </a:r>
          <a:endParaRPr lang="ru-RU" sz="4000" kern="1200" dirty="0"/>
        </a:p>
      </dsp:txBody>
      <dsp:txXfrm>
        <a:off x="391249" y="955127"/>
        <a:ext cx="1015820" cy="7529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7.jpe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6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33800" y="4114800"/>
            <a:ext cx="5334000" cy="262890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не видит конечной цели,  очень удивляется, придя не туда.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b="1" dirty="0" smtClean="0"/>
              <a:t>                                                 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 Твен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/>
              <a:t>  </a:t>
            </a: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сформулировать цели и задачи ВШК</a:t>
            </a:r>
          </a:p>
        </p:txBody>
      </p:sp>
      <p:pic>
        <p:nvPicPr>
          <p:cNvPr id="13314" name="Picture 2" descr="http://improve-me.ru/wp-content/uploads/2012/01/84329874-e132576115919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657600"/>
            <a:ext cx="3124200" cy="2324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2600" y="228600"/>
            <a:ext cx="6469616" cy="190534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переводе с английского языка слово </a:t>
            </a: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</a:t>
            </a: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означает «ловкий, расторопный, находчивый, энергичный, проворный».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311008" y="1991640"/>
            <a:ext cx="6630688" cy="3189960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Во-первых, технология SMART – максимально приближена к реалиям жизни, не требует излишних усложняющих действий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Во-вторых, известно, что хорошо контролировать можно то, что можно «удержать в руке», «пересчитать по пальцам».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626" name="Picture 2" descr="https://encrypted-tbn2.gstatic.com/images?q=tbn:ANd9GcR4_1hXbC1ofjnxVDTDT-1SuOahFr8oIxFJh9e0BO8LjBXmK0q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8785" y="337619"/>
            <a:ext cx="1450593" cy="1371600"/>
          </a:xfrm>
          <a:prstGeom prst="rect">
            <a:avLst/>
          </a:prstGeom>
          <a:noFill/>
        </p:spPr>
      </p:pic>
      <p:pic>
        <p:nvPicPr>
          <p:cNvPr id="26628" name="Picture 4" descr="https://encrypted-tbn3.gstatic.com/images?q=tbn:ANd9GcQeiNId6jAxw0mO-aR8xcddd8DtiC40OB2xiLrc2UY2xdZSVt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3994" y="5029200"/>
            <a:ext cx="6957702" cy="1600200"/>
          </a:xfrm>
          <a:prstGeom prst="rect">
            <a:avLst/>
          </a:prstGeom>
          <a:noFill/>
        </p:spPr>
      </p:pic>
      <p:pic>
        <p:nvPicPr>
          <p:cNvPr id="9" name="Picture 6" descr="https://encrypted-tbn0.gstatic.com/images?q=tbn:ANd9GcSiAVSOIVBR-fG_5aOXI9MM58hbWY8rHK6sDrDMy9BU5t54gnC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2" y="1998355"/>
            <a:ext cx="1211176" cy="1202045"/>
          </a:xfrm>
          <a:prstGeom prst="rect">
            <a:avLst/>
          </a:prstGeom>
          <a:noFill/>
        </p:spPr>
      </p:pic>
      <p:pic>
        <p:nvPicPr>
          <p:cNvPr id="10" name="Picture 6" descr="https://encrypted-tbn0.gstatic.com/images?q=tbn:ANd9GcSiAVSOIVBR-fG_5aOXI9MM58hbWY8rHK6sDrDMy9BU5t54gnC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1" y="3903700"/>
            <a:ext cx="1349646" cy="1125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271046"/>
            <a:ext cx="8636000" cy="1377258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SMART</a:t>
            </a:r>
            <a:r>
              <a:rPr lang="ru-RU" sz="3200" b="1" dirty="0" smtClean="0">
                <a:solidFill>
                  <a:schemeClr val="accent1"/>
                </a:solidFill>
              </a:rPr>
              <a:t> — </a:t>
            </a:r>
            <a:br>
              <a:rPr lang="ru-RU" sz="3200" b="1" dirty="0" smtClean="0">
                <a:solidFill>
                  <a:schemeClr val="accent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как раз 5 основных требований к постановке целей, а именно: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42641341"/>
              </p:ext>
            </p:extLst>
          </p:nvPr>
        </p:nvGraphicFramePr>
        <p:xfrm>
          <a:off x="2286000" y="1752600"/>
          <a:ext cx="4495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96774985"/>
              </p:ext>
            </p:extLst>
          </p:nvPr>
        </p:nvGraphicFramePr>
        <p:xfrm>
          <a:off x="2286000" y="3657600"/>
          <a:ext cx="4495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1143000" y="5486400"/>
            <a:ext cx="2590800" cy="834367"/>
            <a:chOff x="40730" y="914397"/>
            <a:chExt cx="4198167" cy="834367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2440577" y="914397"/>
              <a:ext cx="1798320" cy="83436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Скругленный прямоугольник 4"/>
            <p:cNvSpPr/>
            <p:nvPr/>
          </p:nvSpPr>
          <p:spPr>
            <a:xfrm>
              <a:off x="40730" y="955127"/>
              <a:ext cx="1716860" cy="7529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5730" tIns="62865" rIns="125730" bIns="62865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300" kern="1200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819400" y="55626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T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0" y="56388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pSp>
        <p:nvGrpSpPr>
          <p:cNvPr id="17" name="Группа 16"/>
          <p:cNvGrpSpPr/>
          <p:nvPr/>
        </p:nvGrpSpPr>
        <p:grpSpPr>
          <a:xfrm>
            <a:off x="3733800" y="5486400"/>
            <a:ext cx="4495800" cy="990600"/>
            <a:chOff x="1447800" y="914397"/>
            <a:chExt cx="3163229" cy="990600"/>
          </a:xfrm>
        </p:grpSpPr>
        <p:sp>
          <p:nvSpPr>
            <p:cNvPr id="18" name="Стрелка вправо 17"/>
            <p:cNvSpPr/>
            <p:nvPr/>
          </p:nvSpPr>
          <p:spPr>
            <a:xfrm>
              <a:off x="1447800" y="914397"/>
              <a:ext cx="2697480" cy="834367"/>
            </a:xfrm>
            <a:prstGeom prst="rightArrow">
              <a:avLst>
                <a:gd name="adj1" fmla="val 75000"/>
                <a:gd name="adj2" fmla="val 5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Стрелка вправо 4"/>
            <p:cNvSpPr/>
            <p:nvPr/>
          </p:nvSpPr>
          <p:spPr>
            <a:xfrm>
              <a:off x="1447800" y="1018693"/>
              <a:ext cx="3163229" cy="8863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12700" rIns="12700" bIns="12700" numCol="1" spcCol="1270" anchor="t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b="1" kern="1200" dirty="0" smtClean="0">
                  <a:latin typeface="Cambria" pitchFamily="18" charset="0"/>
                </a:rPr>
                <a:t>timed</a:t>
              </a:r>
              <a:endParaRPr lang="ru-RU" sz="2000" b="1" kern="1200" dirty="0"/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b="1" dirty="0" smtClean="0"/>
                <a:t>Ограниченная во времени</a:t>
              </a:r>
              <a:endParaRPr lang="ru-RU" sz="2000" b="1" kern="1200" dirty="0"/>
            </a:p>
          </p:txBody>
        </p:sp>
      </p:grpSp>
      <p:pic>
        <p:nvPicPr>
          <p:cNvPr id="16386" name="Picture 2" descr="http://www.physics.bsu.by/sites/default/files/images/departments/energy/goal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52400" y="2743200"/>
            <a:ext cx="2438400" cy="2743200"/>
          </a:xfrm>
          <a:prstGeom prst="rect">
            <a:avLst/>
          </a:prstGeom>
          <a:noFill/>
        </p:spPr>
      </p:pic>
      <p:pic>
        <p:nvPicPr>
          <p:cNvPr id="16388" name="Picture 4" descr="http://taisia-egorova.ru/wp-content/uploads/2014/04/strategicheskie-tseli_strategicheskie-zeli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553200" y="2438400"/>
            <a:ext cx="2235200" cy="220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153400" cy="6172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1800" b="1" dirty="0" smtClean="0"/>
              <a:t>S</a:t>
            </a:r>
            <a:r>
              <a:rPr lang="ru-RU" sz="1800" dirty="0" smtClean="0"/>
              <a:t> — </a:t>
            </a:r>
            <a:r>
              <a:rPr lang="ru-RU" sz="1800" b="1" u="sng" dirty="0" smtClean="0"/>
              <a:t>Конкретная</a:t>
            </a:r>
            <a:r>
              <a:rPr lang="ru-RU" sz="1800" dirty="0" smtClean="0"/>
              <a:t>. </a:t>
            </a:r>
          </a:p>
          <a:p>
            <a:pPr algn="just">
              <a:buNone/>
            </a:pPr>
            <a:r>
              <a:rPr lang="ru-RU" sz="1800" dirty="0" smtClean="0"/>
              <a:t>      Цель должна быть четкой, конкретной. Что это значит?  Регулярно посещать спортзал – цель неконкретная. Посещать тренажерный зал (а еще лучше определить вид спорта – бассейн, занятия йогой или аэробикой) 2 раза в неделю по полтора часа – цель конкретная. </a:t>
            </a:r>
          </a:p>
          <a:p>
            <a:pPr algn="just">
              <a:buNone/>
            </a:pPr>
            <a:endParaRPr lang="ru-RU" sz="1800" dirty="0" smtClean="0"/>
          </a:p>
          <a:p>
            <a:pPr algn="just"/>
            <a:r>
              <a:rPr lang="ru-RU" sz="1800" b="1" dirty="0" smtClean="0"/>
              <a:t>M</a:t>
            </a:r>
            <a:r>
              <a:rPr lang="ru-RU" sz="1800" dirty="0" smtClean="0"/>
              <a:t> — </a:t>
            </a:r>
            <a:r>
              <a:rPr lang="ru-RU" sz="1800" b="1" u="sng" dirty="0" smtClean="0"/>
              <a:t>Измеримая</a:t>
            </a:r>
            <a:r>
              <a:rPr lang="ru-RU" sz="1800" dirty="0" smtClean="0"/>
              <a:t>. </a:t>
            </a:r>
          </a:p>
          <a:p>
            <a:pPr algn="just">
              <a:buNone/>
            </a:pPr>
            <a:r>
              <a:rPr lang="ru-RU" sz="1800" dirty="0" smtClean="0"/>
              <a:t>      Поставленная вами цель должна иметь измеримые результаты. Выучить иностранный язык – неизмеримая цель. Выучить </a:t>
            </a:r>
            <a:r>
              <a:rPr lang="ru-RU" sz="1800" dirty="0" smtClean="0"/>
              <a:t>10 </a:t>
            </a:r>
            <a:r>
              <a:rPr lang="ru-RU" sz="1800" dirty="0" smtClean="0"/>
              <a:t>слов, сдать сертификационный тест и т.п. – цели конкретные и измеримые.</a:t>
            </a:r>
          </a:p>
          <a:p>
            <a:pPr algn="just">
              <a:buNone/>
            </a:pPr>
            <a:endParaRPr lang="ru-RU" sz="1800" dirty="0" smtClean="0"/>
          </a:p>
          <a:p>
            <a:pPr algn="just"/>
            <a:r>
              <a:rPr lang="ru-RU" sz="1800" b="1" dirty="0" smtClean="0"/>
              <a:t>А</a:t>
            </a:r>
            <a:r>
              <a:rPr lang="ru-RU" sz="1800" dirty="0" smtClean="0"/>
              <a:t> — </a:t>
            </a:r>
            <a:r>
              <a:rPr lang="ru-RU" sz="1800" b="1" u="sng" dirty="0" smtClean="0"/>
              <a:t>Достижимая</a:t>
            </a:r>
            <a:r>
              <a:rPr lang="ru-RU" sz="1800" dirty="0" smtClean="0"/>
              <a:t>. </a:t>
            </a:r>
          </a:p>
          <a:p>
            <a:pPr algn="just">
              <a:buNone/>
            </a:pPr>
            <a:r>
              <a:rPr lang="ru-RU" sz="1800" dirty="0" smtClean="0"/>
              <a:t>      Вы должны иметь возможности достичь поставленной цели, хотя бы в потенциале. У вас должны быть ресурсы (внешние и внутренние) для ее достижения, либо вы должны быть способны эти ресурсы обрести. </a:t>
            </a:r>
          </a:p>
          <a:p>
            <a:pPr algn="just">
              <a:buNone/>
            </a:pPr>
            <a:endParaRPr lang="ru-RU" sz="1800" dirty="0" smtClean="0"/>
          </a:p>
          <a:p>
            <a:pPr algn="just"/>
            <a:r>
              <a:rPr lang="ru-RU" sz="1800" b="1" dirty="0" smtClean="0"/>
              <a:t>R</a:t>
            </a:r>
            <a:r>
              <a:rPr lang="ru-RU" sz="1800" dirty="0" smtClean="0"/>
              <a:t> — </a:t>
            </a:r>
            <a:r>
              <a:rPr lang="ru-RU" sz="1800" b="1" u="sng" dirty="0" smtClean="0"/>
              <a:t>Реалистичная.</a:t>
            </a:r>
            <a:endParaRPr lang="ru-RU" sz="1800" dirty="0" smtClean="0"/>
          </a:p>
          <a:p>
            <a:pPr algn="just">
              <a:buNone/>
            </a:pPr>
            <a:r>
              <a:rPr lang="ru-RU" sz="1800" dirty="0" smtClean="0"/>
              <a:t>      Необходимо оценить собственные возможности к достижению поставленной цели. Напишите, что у Вас есть для достижения своей цели и чего на данный момент Вам не хватает. Также ваша цель должна согласовываться с другими Вашими жизненными целями, не противоречить им. </a:t>
            </a:r>
          </a:p>
          <a:p>
            <a:pPr algn="just">
              <a:buNone/>
            </a:pPr>
            <a:endParaRPr lang="ru-RU" sz="1800" dirty="0" smtClean="0"/>
          </a:p>
          <a:p>
            <a:pPr algn="just"/>
            <a:r>
              <a:rPr lang="ru-RU" sz="1800" b="1" dirty="0" smtClean="0"/>
              <a:t>Т</a:t>
            </a:r>
            <a:r>
              <a:rPr lang="ru-RU" sz="1800" dirty="0" smtClean="0"/>
              <a:t> — </a:t>
            </a:r>
            <a:r>
              <a:rPr lang="ru-RU" sz="1800" b="1" u="sng" dirty="0" smtClean="0"/>
              <a:t>Определенная по времени</a:t>
            </a:r>
            <a:r>
              <a:rPr lang="ru-RU" sz="1800" dirty="0" smtClean="0"/>
              <a:t>. </a:t>
            </a:r>
          </a:p>
          <a:p>
            <a:pPr algn="just">
              <a:buNone/>
            </a:pPr>
            <a:r>
              <a:rPr lang="ru-RU" sz="1800" dirty="0" smtClean="0"/>
              <a:t>       Должны быть четко поставлены сроки достижения цели. Для кого-то этот пункт окажется самым сложным – ставим своей цели конкретный срок исполнения. 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828800" y="32004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+mj-lt"/>
              </a:rPr>
              <a:t>ЧТО?</a:t>
            </a:r>
            <a:endParaRPr lang="ru-RU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19800" y="43434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+mj-lt"/>
              </a:rPr>
              <a:t>КАК?</a:t>
            </a:r>
            <a:endParaRPr lang="ru-RU" sz="24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3" name="Picture 6" descr="https://encrypted-tbn0.gstatic.com/images?q=tbn:ANd9GcSiAVSOIVBR-fG_5aOXI9MM58hbWY8rHK6sDrDMy9BU5t54gnC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57200"/>
            <a:ext cx="938408" cy="8382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85800" y="147256"/>
            <a:ext cx="8305799" cy="6675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 ВШК:</a:t>
            </a:r>
            <a:endParaRPr lang="ru-RU" sz="32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осуществление контроля над исполнением законодательства в области образования;</a:t>
            </a:r>
            <a:endParaRPr lang="ru-RU" sz="20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выявление случаев нарушений и неисполнения законодательных и нормативно-правовых актов, принятию мер по их пресечению;</a:t>
            </a:r>
            <a:endParaRPr lang="ru-RU" sz="20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причин, лежащих в основе нарушения, принятие мер по их предупреждению;</a:t>
            </a:r>
            <a:endParaRPr lang="ru-RU" sz="20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и экспертная оценка эффективности результатов деятельности педагогических работников;</a:t>
            </a:r>
            <a:endParaRPr lang="ru-RU" sz="20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изучение результатов педагогической деятельности, выявление положительных и отрицательных тенденций в организации образовательного процесса и разработка на этой основе предложений по рассмотрению педагогического опыта и устранению негативных тенденций;</a:t>
            </a:r>
            <a:endParaRPr lang="ru-RU" sz="20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результатов реализации приказов и распоряжений по школе;</a:t>
            </a:r>
            <a:endParaRPr lang="ru-RU" sz="20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оказание методической помощи педагогическим работникам в процессе контроля.</a:t>
            </a:r>
            <a:endParaRPr lang="ru-RU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6" descr="https://encrypted-tbn0.gstatic.com/images?q=tbn:ANd9GcSiAVSOIVBR-fG_5aOXI9MM58hbWY8rHK6sDrDMy9BU5t54gnC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439" y="1453309"/>
            <a:ext cx="856034" cy="838200"/>
          </a:xfrm>
          <a:prstGeom prst="rect">
            <a:avLst/>
          </a:prstGeom>
          <a:noFill/>
        </p:spPr>
      </p:pic>
      <p:pic>
        <p:nvPicPr>
          <p:cNvPr id="16" name="Picture 6" descr="https://encrypted-tbn0.gstatic.com/images?q=tbn:ANd9GcSiAVSOIVBR-fG_5aOXI9MM58hbWY8rHK6sDrDMy9BU5t54gnC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4065" y="2646893"/>
            <a:ext cx="906401" cy="838200"/>
          </a:xfrm>
          <a:prstGeom prst="rect">
            <a:avLst/>
          </a:prstGeom>
          <a:noFill/>
        </p:spPr>
      </p:pic>
      <p:pic>
        <p:nvPicPr>
          <p:cNvPr id="17" name="Picture 6" descr="https://encrypted-tbn0.gstatic.com/images?q=tbn:ANd9GcSiAVSOIVBR-fG_5aOXI9MM58hbWY8rHK6sDrDMy9BU5t54gnC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058" y="3636438"/>
            <a:ext cx="938408" cy="838200"/>
          </a:xfrm>
          <a:prstGeom prst="rect">
            <a:avLst/>
          </a:prstGeom>
          <a:noFill/>
        </p:spPr>
      </p:pic>
      <p:pic>
        <p:nvPicPr>
          <p:cNvPr id="19" name="Picture 6" descr="https://encrypted-tbn0.gstatic.com/images?q=tbn:ANd9GcSiAVSOIVBR-fG_5aOXI9MM58hbWY8rHK6sDrDMy9BU5t54gnC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6375" y="5641303"/>
            <a:ext cx="938408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6" y="304800"/>
            <a:ext cx="8915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принципы внутришкольного контроля: </a:t>
            </a:r>
            <a:endParaRPr lang="ru-RU" b="1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1066800"/>
            <a:ext cx="8763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планомерность</a:t>
            </a:r>
            <a:endParaRPr lang="ru-RU" sz="32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обоснованность </a:t>
            </a:r>
            <a:endParaRPr lang="ru-RU" sz="32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полнота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компетентность проверяющего 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открытость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епрерывность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истематичность – 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регулярное проведение контроля;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объективность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результативность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4800" y="533400"/>
            <a:ext cx="8382000" cy="3352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</a:t>
            </a:r>
            <a:endParaRPr lang="ru-RU" sz="1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52400" y="515895"/>
            <a:ext cx="8763000" cy="625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Наиболее эффективными методами контроля для изучения состояния образовательной деятельности являются: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Наблюдение (внимательно следя за чем-либо, изучать, исследовать);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(разбор с выявлением причин, определение тенденции развития);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Беседа (деловой разговор на какую-либо тему с участием слушателей в обмене мнениями);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Изучение документации (тщательное обследование с целью ознакомления, выяснения чего-либо);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Анкетирование (способ исследования путем опроса);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Устная или письменная проверка знаний (испытание для выявления уровня обученности).</a:t>
            </a:r>
            <a:endParaRPr lang="ru-RU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"/>
          </p:nvPr>
        </p:nvSpPr>
        <p:spPr>
          <a:xfrm>
            <a:off x="1925236" y="304800"/>
            <a:ext cx="6990164" cy="4267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групп: 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цели для видов внутришкольного контроля: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персональный;</a:t>
            </a:r>
          </a:p>
          <a:p>
            <a:pPr lvl="0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классно-обобщающий;</a:t>
            </a:r>
          </a:p>
          <a:p>
            <a:pPr lvl="0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предметно-обобщающий;</a:t>
            </a:r>
          </a:p>
          <a:p>
            <a:pPr lvl="0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тематически-обобщающий;</a:t>
            </a:r>
          </a:p>
          <a:p>
            <a:pPr lvl="0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комплексно-обобщающий.</a:t>
            </a:r>
          </a:p>
          <a:p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https://encrypted-tbn2.gstatic.com/images?q=tbn:ANd9GcR4_1hXbC1ofjnxVDTDT-1SuOahFr8oIxFJh9e0BO8LjBXmK0q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14400"/>
            <a:ext cx="1679193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6019800" cy="1447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200" b="1" dirty="0" smtClean="0">
                <a:solidFill>
                  <a:schemeClr val="accent1"/>
                </a:solidFill>
                <a:latin typeface="+mj-lt"/>
              </a:rPr>
              <a:t>   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Успехов в достижении поставленных целей!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intwayblog.net/images/bimg5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429000"/>
            <a:ext cx="4191000" cy="2819400"/>
          </a:xfrm>
          <a:prstGeom prst="rect">
            <a:avLst/>
          </a:prstGeom>
          <a:noFill/>
        </p:spPr>
      </p:pic>
      <p:pic>
        <p:nvPicPr>
          <p:cNvPr id="1028" name="Picture 4" descr="http://oblasti-zhizni.ru/wp-content/uploads/%D0%BA%D0%B0%D0%BA-%D0%B2%D1%8B%D0%B1%D1%80%D0%B0%D1%82%D1%8C-%D1%86%D0%B5%D0%BB%D1%8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1219200"/>
            <a:ext cx="26289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595</TotalTime>
  <Words>328</Words>
  <Application>Microsoft Office PowerPoint</Application>
  <PresentationFormat>Экран (4:3)</PresentationFormat>
  <Paragraphs>74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Calibri</vt:lpstr>
      <vt:lpstr>Cambria</vt:lpstr>
      <vt:lpstr>Franklin Gothic Book</vt:lpstr>
      <vt:lpstr>Perpetua</vt:lpstr>
      <vt:lpstr>Symbol</vt:lpstr>
      <vt:lpstr>Times New Roman</vt:lpstr>
      <vt:lpstr>Wingdings 2</vt:lpstr>
      <vt:lpstr>Справедливость</vt:lpstr>
      <vt:lpstr>Как сформулировать цели и задачи ВШК</vt:lpstr>
      <vt:lpstr>В переводе с английского языка слово «SMART» означает «ловкий, расторопный, находчивый, энергичный, проворный». </vt:lpstr>
      <vt:lpstr>SMART —  включает как раз 5 основных требований к постановке целей, а именно:</vt:lpstr>
      <vt:lpstr>Презентация PowerPoint</vt:lpstr>
      <vt:lpstr>Презентация PowerPoint</vt:lpstr>
      <vt:lpstr>Основные принципы внутришкольного контроля: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-технология</dc:title>
  <dc:creator>Пользователь</dc:creator>
  <cp:lastModifiedBy>Teacher</cp:lastModifiedBy>
  <cp:revision>60</cp:revision>
  <dcterms:created xsi:type="dcterms:W3CDTF">2014-10-28T17:54:23Z</dcterms:created>
  <dcterms:modified xsi:type="dcterms:W3CDTF">2024-03-28T13:04:15Z</dcterms:modified>
</cp:coreProperties>
</file>